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6" r:id="rId3"/>
    <p:sldId id="262" r:id="rId4"/>
    <p:sldId id="263" r:id="rId5"/>
    <p:sldId id="264" r:id="rId6"/>
    <p:sldId id="265" r:id="rId7"/>
  </p:sldIdLst>
  <p:sldSz cx="38404800" cy="28346400"/>
  <p:notesSz cx="6858000" cy="9144000"/>
  <p:defaultTextStyle>
    <a:defPPr>
      <a:defRPr lang="en-US"/>
    </a:defPPr>
    <a:lvl1pPr algn="l" rtl="0" fontAlgn="base">
      <a:spcBef>
        <a:spcPct val="0"/>
      </a:spcBef>
      <a:spcAft>
        <a:spcPct val="0"/>
      </a:spcAft>
      <a:defRPr sz="7700" kern="1200">
        <a:solidFill>
          <a:schemeClr val="tx1"/>
        </a:solidFill>
        <a:latin typeface="Arial" charset="0"/>
        <a:ea typeface="+mn-ea"/>
        <a:cs typeface="+mn-cs"/>
      </a:defRPr>
    </a:lvl1pPr>
    <a:lvl2pPr marL="556230" algn="l" rtl="0" fontAlgn="base">
      <a:spcBef>
        <a:spcPct val="0"/>
      </a:spcBef>
      <a:spcAft>
        <a:spcPct val="0"/>
      </a:spcAft>
      <a:defRPr sz="7700" kern="1200">
        <a:solidFill>
          <a:schemeClr val="tx1"/>
        </a:solidFill>
        <a:latin typeface="Arial" charset="0"/>
        <a:ea typeface="+mn-ea"/>
        <a:cs typeface="+mn-cs"/>
      </a:defRPr>
    </a:lvl2pPr>
    <a:lvl3pPr marL="1112459" algn="l" rtl="0" fontAlgn="base">
      <a:spcBef>
        <a:spcPct val="0"/>
      </a:spcBef>
      <a:spcAft>
        <a:spcPct val="0"/>
      </a:spcAft>
      <a:defRPr sz="7700" kern="1200">
        <a:solidFill>
          <a:schemeClr val="tx1"/>
        </a:solidFill>
        <a:latin typeface="Arial" charset="0"/>
        <a:ea typeface="+mn-ea"/>
        <a:cs typeface="+mn-cs"/>
      </a:defRPr>
    </a:lvl3pPr>
    <a:lvl4pPr marL="1668689" algn="l" rtl="0" fontAlgn="base">
      <a:spcBef>
        <a:spcPct val="0"/>
      </a:spcBef>
      <a:spcAft>
        <a:spcPct val="0"/>
      </a:spcAft>
      <a:defRPr sz="7700" kern="1200">
        <a:solidFill>
          <a:schemeClr val="tx1"/>
        </a:solidFill>
        <a:latin typeface="Arial" charset="0"/>
        <a:ea typeface="+mn-ea"/>
        <a:cs typeface="+mn-cs"/>
      </a:defRPr>
    </a:lvl4pPr>
    <a:lvl5pPr marL="2224918" algn="l" rtl="0" fontAlgn="base">
      <a:spcBef>
        <a:spcPct val="0"/>
      </a:spcBef>
      <a:spcAft>
        <a:spcPct val="0"/>
      </a:spcAft>
      <a:defRPr sz="7700" kern="1200">
        <a:solidFill>
          <a:schemeClr val="tx1"/>
        </a:solidFill>
        <a:latin typeface="Arial" charset="0"/>
        <a:ea typeface="+mn-ea"/>
        <a:cs typeface="+mn-cs"/>
      </a:defRPr>
    </a:lvl5pPr>
    <a:lvl6pPr marL="2781148" algn="l" defTabSz="1112459" rtl="0" eaLnBrk="1" latinLnBrk="0" hangingPunct="1">
      <a:defRPr sz="7700" kern="1200">
        <a:solidFill>
          <a:schemeClr val="tx1"/>
        </a:solidFill>
        <a:latin typeface="Arial" charset="0"/>
        <a:ea typeface="+mn-ea"/>
        <a:cs typeface="+mn-cs"/>
      </a:defRPr>
    </a:lvl6pPr>
    <a:lvl7pPr marL="3337377" algn="l" defTabSz="1112459" rtl="0" eaLnBrk="1" latinLnBrk="0" hangingPunct="1">
      <a:defRPr sz="7700" kern="1200">
        <a:solidFill>
          <a:schemeClr val="tx1"/>
        </a:solidFill>
        <a:latin typeface="Arial" charset="0"/>
        <a:ea typeface="+mn-ea"/>
        <a:cs typeface="+mn-cs"/>
      </a:defRPr>
    </a:lvl7pPr>
    <a:lvl8pPr marL="3893607" algn="l" defTabSz="1112459" rtl="0" eaLnBrk="1" latinLnBrk="0" hangingPunct="1">
      <a:defRPr sz="7700" kern="1200">
        <a:solidFill>
          <a:schemeClr val="tx1"/>
        </a:solidFill>
        <a:latin typeface="Arial" charset="0"/>
        <a:ea typeface="+mn-ea"/>
        <a:cs typeface="+mn-cs"/>
      </a:defRPr>
    </a:lvl8pPr>
    <a:lvl9pPr marL="4449836" algn="l" defTabSz="1112459" rtl="0" eaLnBrk="1" latinLnBrk="0" hangingPunct="1">
      <a:defRPr sz="77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8747" autoAdjust="0"/>
  </p:normalViewPr>
  <p:slideViewPr>
    <p:cSldViewPr>
      <p:cViewPr>
        <p:scale>
          <a:sx n="20" d="100"/>
          <a:sy n="20" d="100"/>
        </p:scale>
        <p:origin x="-186" y="-72"/>
      </p:cViewPr>
      <p:guideLst>
        <p:guide orient="horz" pos="8928"/>
        <p:guide pos="12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B4DD7-CCD0-42C7-87FB-688E359DB6FE}" type="doc">
      <dgm:prSet loTypeId="urn:microsoft.com/office/officeart/2005/8/layout/process1" loCatId="process" qsTypeId="urn:microsoft.com/office/officeart/2005/8/quickstyle/simple4" qsCatId="simple" csTypeId="urn:microsoft.com/office/officeart/2005/8/colors/accent1_4" csCatId="accent1" phldr="1"/>
      <dgm:spPr/>
    </dgm:pt>
    <dgm:pt modelId="{B2668486-0EA4-44E7-B8F8-64F0809B21FA}">
      <dgm:prSet phldrT="[Text]"/>
      <dgm:spPr/>
      <dgm:t>
        <a:bodyPr/>
        <a:lstStyle/>
        <a:p>
          <a:r>
            <a:rPr lang="en-US" dirty="0" smtClean="0"/>
            <a:t>Step 1</a:t>
          </a:r>
          <a:endParaRPr lang="en-US" dirty="0"/>
        </a:p>
      </dgm:t>
    </dgm:pt>
    <dgm:pt modelId="{CBB71B47-C8BB-4325-8DA2-40139FA9F00A}" type="parTrans" cxnId="{E51276C0-D1E8-457F-A39E-45548A33BFB1}">
      <dgm:prSet/>
      <dgm:spPr/>
      <dgm:t>
        <a:bodyPr/>
        <a:lstStyle/>
        <a:p>
          <a:endParaRPr lang="en-US"/>
        </a:p>
      </dgm:t>
    </dgm:pt>
    <dgm:pt modelId="{4150975B-E9F7-488A-8E8D-85B9131EDC3E}" type="sibTrans" cxnId="{E51276C0-D1E8-457F-A39E-45548A33BFB1}">
      <dgm:prSet/>
      <dgm:spPr/>
      <dgm:t>
        <a:bodyPr/>
        <a:lstStyle/>
        <a:p>
          <a:endParaRPr lang="en-US"/>
        </a:p>
      </dgm:t>
    </dgm:pt>
    <dgm:pt modelId="{61F73ABD-E167-4BB7-98E7-4C640C9A13F6}">
      <dgm:prSet phldrT="[Text]"/>
      <dgm:spPr/>
      <dgm:t>
        <a:bodyPr/>
        <a:lstStyle/>
        <a:p>
          <a:r>
            <a:rPr lang="en-US" dirty="0" smtClean="0"/>
            <a:t>Step 2</a:t>
          </a:r>
          <a:endParaRPr lang="en-US" dirty="0"/>
        </a:p>
      </dgm:t>
    </dgm:pt>
    <dgm:pt modelId="{EADE3971-9189-4490-B5B9-8DD0C06954E7}" type="parTrans" cxnId="{D0682AFB-95CE-4E58-B450-92FE742A4F8F}">
      <dgm:prSet/>
      <dgm:spPr/>
      <dgm:t>
        <a:bodyPr/>
        <a:lstStyle/>
        <a:p>
          <a:endParaRPr lang="en-US"/>
        </a:p>
      </dgm:t>
    </dgm:pt>
    <dgm:pt modelId="{83C96114-6BFF-48DF-90F8-B99CC25714F3}" type="sibTrans" cxnId="{D0682AFB-95CE-4E58-B450-92FE742A4F8F}">
      <dgm:prSet/>
      <dgm:spPr/>
      <dgm:t>
        <a:bodyPr/>
        <a:lstStyle/>
        <a:p>
          <a:endParaRPr lang="en-US"/>
        </a:p>
      </dgm:t>
    </dgm:pt>
    <dgm:pt modelId="{F6A2BC41-40B2-40A7-BE9E-4A17AB7B2BEA}">
      <dgm:prSet phldrT="[Text]"/>
      <dgm:spPr/>
      <dgm:t>
        <a:bodyPr/>
        <a:lstStyle/>
        <a:p>
          <a:r>
            <a:rPr lang="en-US" dirty="0" smtClean="0"/>
            <a:t>Step 3</a:t>
          </a:r>
          <a:endParaRPr lang="en-US" dirty="0"/>
        </a:p>
      </dgm:t>
    </dgm:pt>
    <dgm:pt modelId="{CD76FF14-8EF7-4FDD-9B95-C1AA7C182E3C}" type="parTrans" cxnId="{9EB587F9-10C0-4666-8336-282DD7F6EAF9}">
      <dgm:prSet/>
      <dgm:spPr/>
      <dgm:t>
        <a:bodyPr/>
        <a:lstStyle/>
        <a:p>
          <a:endParaRPr lang="en-US"/>
        </a:p>
      </dgm:t>
    </dgm:pt>
    <dgm:pt modelId="{8F632D63-7DBE-4E0C-A508-4882C1C357A6}" type="sibTrans" cxnId="{9EB587F9-10C0-4666-8336-282DD7F6EAF9}">
      <dgm:prSet/>
      <dgm:spPr/>
      <dgm:t>
        <a:bodyPr/>
        <a:lstStyle/>
        <a:p>
          <a:endParaRPr lang="en-US"/>
        </a:p>
      </dgm:t>
    </dgm:pt>
    <dgm:pt modelId="{BDC7178E-49FF-45E4-80A9-A94383487BC5}">
      <dgm:prSet/>
      <dgm:spPr/>
      <dgm:t>
        <a:bodyPr/>
        <a:lstStyle/>
        <a:p>
          <a:r>
            <a:rPr lang="en-US" dirty="0" smtClean="0"/>
            <a:t>Step 4</a:t>
          </a:r>
          <a:endParaRPr lang="en-US" dirty="0"/>
        </a:p>
      </dgm:t>
    </dgm:pt>
    <dgm:pt modelId="{3B1E0C99-7B7F-43D4-91ED-4DDA980D04EC}" type="parTrans" cxnId="{A1A061A1-E2F8-4A92-A68C-DEB481F9CCF2}">
      <dgm:prSet/>
      <dgm:spPr/>
      <dgm:t>
        <a:bodyPr/>
        <a:lstStyle/>
        <a:p>
          <a:endParaRPr lang="en-US"/>
        </a:p>
      </dgm:t>
    </dgm:pt>
    <dgm:pt modelId="{B79EB624-2CAD-4358-B767-B5C2BA4FC2A9}" type="sibTrans" cxnId="{A1A061A1-E2F8-4A92-A68C-DEB481F9CCF2}">
      <dgm:prSet/>
      <dgm:spPr/>
      <dgm:t>
        <a:bodyPr/>
        <a:lstStyle/>
        <a:p>
          <a:endParaRPr lang="en-US"/>
        </a:p>
      </dgm:t>
    </dgm:pt>
    <dgm:pt modelId="{0B472E81-B295-439A-A46E-BDB06A89F609}">
      <dgm:prSet/>
      <dgm:spPr/>
      <dgm:t>
        <a:bodyPr/>
        <a:lstStyle/>
        <a:p>
          <a:r>
            <a:rPr lang="en-US" dirty="0" smtClean="0"/>
            <a:t>Step 5</a:t>
          </a:r>
          <a:endParaRPr lang="en-US" dirty="0"/>
        </a:p>
      </dgm:t>
    </dgm:pt>
    <dgm:pt modelId="{5562CFFB-282C-4076-AC72-DA960CE74CE0}" type="parTrans" cxnId="{5E83BD4D-418F-4833-8EEF-02E92B0C8382}">
      <dgm:prSet/>
      <dgm:spPr/>
      <dgm:t>
        <a:bodyPr/>
        <a:lstStyle/>
        <a:p>
          <a:endParaRPr lang="en-US"/>
        </a:p>
      </dgm:t>
    </dgm:pt>
    <dgm:pt modelId="{2B20E369-0826-455B-96AE-1A89FACF181E}" type="sibTrans" cxnId="{5E83BD4D-418F-4833-8EEF-02E92B0C8382}">
      <dgm:prSet/>
      <dgm:spPr/>
      <dgm:t>
        <a:bodyPr/>
        <a:lstStyle/>
        <a:p>
          <a:endParaRPr lang="en-US"/>
        </a:p>
      </dgm:t>
    </dgm:pt>
    <dgm:pt modelId="{A9CF00C5-B81D-4558-905F-8A67AFB5C7F3}" type="pres">
      <dgm:prSet presAssocID="{053B4DD7-CCD0-42C7-87FB-688E359DB6FE}" presName="Name0" presStyleCnt="0">
        <dgm:presLayoutVars>
          <dgm:dir/>
          <dgm:resizeHandles val="exact"/>
        </dgm:presLayoutVars>
      </dgm:prSet>
      <dgm:spPr/>
    </dgm:pt>
    <dgm:pt modelId="{D5395425-1BA2-495E-BB51-86ED9A5727DD}" type="pres">
      <dgm:prSet presAssocID="{B2668486-0EA4-44E7-B8F8-64F0809B21FA}" presName="node" presStyleLbl="node1" presStyleIdx="0" presStyleCnt="5">
        <dgm:presLayoutVars>
          <dgm:bulletEnabled val="1"/>
        </dgm:presLayoutVars>
      </dgm:prSet>
      <dgm:spPr/>
      <dgm:t>
        <a:bodyPr/>
        <a:lstStyle/>
        <a:p>
          <a:endParaRPr lang="en-US"/>
        </a:p>
      </dgm:t>
    </dgm:pt>
    <dgm:pt modelId="{4DD7EAC4-C6C1-4C81-9D96-ADB83D475BF1}" type="pres">
      <dgm:prSet presAssocID="{4150975B-E9F7-488A-8E8D-85B9131EDC3E}" presName="sibTrans" presStyleLbl="sibTrans2D1" presStyleIdx="0" presStyleCnt="4"/>
      <dgm:spPr/>
      <dgm:t>
        <a:bodyPr/>
        <a:lstStyle/>
        <a:p>
          <a:endParaRPr lang="en-US"/>
        </a:p>
      </dgm:t>
    </dgm:pt>
    <dgm:pt modelId="{754F5C0B-B4A9-4D23-AA57-2EBE0C36E4F2}" type="pres">
      <dgm:prSet presAssocID="{4150975B-E9F7-488A-8E8D-85B9131EDC3E}" presName="connectorText" presStyleLbl="sibTrans2D1" presStyleIdx="0" presStyleCnt="4"/>
      <dgm:spPr/>
      <dgm:t>
        <a:bodyPr/>
        <a:lstStyle/>
        <a:p>
          <a:endParaRPr lang="en-US"/>
        </a:p>
      </dgm:t>
    </dgm:pt>
    <dgm:pt modelId="{F44B13A4-B4F3-4C35-B0C2-2ACA57DBDDC4}" type="pres">
      <dgm:prSet presAssocID="{61F73ABD-E167-4BB7-98E7-4C640C9A13F6}" presName="node" presStyleLbl="node1" presStyleIdx="1" presStyleCnt="5">
        <dgm:presLayoutVars>
          <dgm:bulletEnabled val="1"/>
        </dgm:presLayoutVars>
      </dgm:prSet>
      <dgm:spPr/>
      <dgm:t>
        <a:bodyPr/>
        <a:lstStyle/>
        <a:p>
          <a:endParaRPr lang="en-US"/>
        </a:p>
      </dgm:t>
    </dgm:pt>
    <dgm:pt modelId="{8EF0AB7C-0B97-4D86-B34E-DC8A0A971E1B}" type="pres">
      <dgm:prSet presAssocID="{83C96114-6BFF-48DF-90F8-B99CC25714F3}" presName="sibTrans" presStyleLbl="sibTrans2D1" presStyleIdx="1" presStyleCnt="4"/>
      <dgm:spPr/>
      <dgm:t>
        <a:bodyPr/>
        <a:lstStyle/>
        <a:p>
          <a:endParaRPr lang="en-US"/>
        </a:p>
      </dgm:t>
    </dgm:pt>
    <dgm:pt modelId="{37D97888-8A3D-4908-904C-769389492B38}" type="pres">
      <dgm:prSet presAssocID="{83C96114-6BFF-48DF-90F8-B99CC25714F3}" presName="connectorText" presStyleLbl="sibTrans2D1" presStyleIdx="1" presStyleCnt="4"/>
      <dgm:spPr/>
      <dgm:t>
        <a:bodyPr/>
        <a:lstStyle/>
        <a:p>
          <a:endParaRPr lang="en-US"/>
        </a:p>
      </dgm:t>
    </dgm:pt>
    <dgm:pt modelId="{5D062A71-6000-4321-8DD3-7556F2775003}" type="pres">
      <dgm:prSet presAssocID="{F6A2BC41-40B2-40A7-BE9E-4A17AB7B2BEA}" presName="node" presStyleLbl="node1" presStyleIdx="2" presStyleCnt="5">
        <dgm:presLayoutVars>
          <dgm:bulletEnabled val="1"/>
        </dgm:presLayoutVars>
      </dgm:prSet>
      <dgm:spPr/>
      <dgm:t>
        <a:bodyPr/>
        <a:lstStyle/>
        <a:p>
          <a:endParaRPr lang="en-US"/>
        </a:p>
      </dgm:t>
    </dgm:pt>
    <dgm:pt modelId="{04696A70-B88A-4033-AC45-D5BC2241A15B}" type="pres">
      <dgm:prSet presAssocID="{8F632D63-7DBE-4E0C-A508-4882C1C357A6}" presName="sibTrans" presStyleLbl="sibTrans2D1" presStyleIdx="2" presStyleCnt="4"/>
      <dgm:spPr/>
      <dgm:t>
        <a:bodyPr/>
        <a:lstStyle/>
        <a:p>
          <a:endParaRPr lang="en-US"/>
        </a:p>
      </dgm:t>
    </dgm:pt>
    <dgm:pt modelId="{8D470C53-E6E6-46A2-9273-192EC888869B}" type="pres">
      <dgm:prSet presAssocID="{8F632D63-7DBE-4E0C-A508-4882C1C357A6}" presName="connectorText" presStyleLbl="sibTrans2D1" presStyleIdx="2" presStyleCnt="4"/>
      <dgm:spPr/>
      <dgm:t>
        <a:bodyPr/>
        <a:lstStyle/>
        <a:p>
          <a:endParaRPr lang="en-US"/>
        </a:p>
      </dgm:t>
    </dgm:pt>
    <dgm:pt modelId="{574C2E72-F934-4AFC-89C7-31BD242ACCC1}" type="pres">
      <dgm:prSet presAssocID="{BDC7178E-49FF-45E4-80A9-A94383487BC5}" presName="node" presStyleLbl="node1" presStyleIdx="3" presStyleCnt="5">
        <dgm:presLayoutVars>
          <dgm:bulletEnabled val="1"/>
        </dgm:presLayoutVars>
      </dgm:prSet>
      <dgm:spPr/>
      <dgm:t>
        <a:bodyPr/>
        <a:lstStyle/>
        <a:p>
          <a:endParaRPr lang="en-US"/>
        </a:p>
      </dgm:t>
    </dgm:pt>
    <dgm:pt modelId="{16B87446-817E-4B55-A579-C0F669DD6B67}" type="pres">
      <dgm:prSet presAssocID="{B79EB624-2CAD-4358-B767-B5C2BA4FC2A9}" presName="sibTrans" presStyleLbl="sibTrans2D1" presStyleIdx="3" presStyleCnt="4"/>
      <dgm:spPr/>
      <dgm:t>
        <a:bodyPr/>
        <a:lstStyle/>
        <a:p>
          <a:endParaRPr lang="en-US"/>
        </a:p>
      </dgm:t>
    </dgm:pt>
    <dgm:pt modelId="{E186F821-DEAD-4A1B-AD78-BD94B62DD9E9}" type="pres">
      <dgm:prSet presAssocID="{B79EB624-2CAD-4358-B767-B5C2BA4FC2A9}" presName="connectorText" presStyleLbl="sibTrans2D1" presStyleIdx="3" presStyleCnt="4"/>
      <dgm:spPr/>
      <dgm:t>
        <a:bodyPr/>
        <a:lstStyle/>
        <a:p>
          <a:endParaRPr lang="en-US"/>
        </a:p>
      </dgm:t>
    </dgm:pt>
    <dgm:pt modelId="{8BDD1633-FC49-4A69-A08E-D4D1FBE9EE4D}" type="pres">
      <dgm:prSet presAssocID="{0B472E81-B295-439A-A46E-BDB06A89F609}" presName="node" presStyleLbl="node1" presStyleIdx="4" presStyleCnt="5">
        <dgm:presLayoutVars>
          <dgm:bulletEnabled val="1"/>
        </dgm:presLayoutVars>
      </dgm:prSet>
      <dgm:spPr/>
      <dgm:t>
        <a:bodyPr/>
        <a:lstStyle/>
        <a:p>
          <a:endParaRPr lang="en-US"/>
        </a:p>
      </dgm:t>
    </dgm:pt>
  </dgm:ptLst>
  <dgm:cxnLst>
    <dgm:cxn modelId="{E51276C0-D1E8-457F-A39E-45548A33BFB1}" srcId="{053B4DD7-CCD0-42C7-87FB-688E359DB6FE}" destId="{B2668486-0EA4-44E7-B8F8-64F0809B21FA}" srcOrd="0" destOrd="0" parTransId="{CBB71B47-C8BB-4325-8DA2-40139FA9F00A}" sibTransId="{4150975B-E9F7-488A-8E8D-85B9131EDC3E}"/>
    <dgm:cxn modelId="{1084939D-59C2-4EB5-9AD3-15E1D89521F0}" type="presOf" srcId="{8F632D63-7DBE-4E0C-A508-4882C1C357A6}" destId="{04696A70-B88A-4033-AC45-D5BC2241A15B}" srcOrd="0" destOrd="0" presId="urn:microsoft.com/office/officeart/2005/8/layout/process1"/>
    <dgm:cxn modelId="{A855D48F-DEC2-45FF-9D6B-85D21209EFB2}" type="presOf" srcId="{F6A2BC41-40B2-40A7-BE9E-4A17AB7B2BEA}" destId="{5D062A71-6000-4321-8DD3-7556F2775003}" srcOrd="0" destOrd="0" presId="urn:microsoft.com/office/officeart/2005/8/layout/process1"/>
    <dgm:cxn modelId="{DEA02766-D395-4718-9E14-48FF89599CB2}" type="presOf" srcId="{8F632D63-7DBE-4E0C-A508-4882C1C357A6}" destId="{8D470C53-E6E6-46A2-9273-192EC888869B}" srcOrd="1" destOrd="0" presId="urn:microsoft.com/office/officeart/2005/8/layout/process1"/>
    <dgm:cxn modelId="{A1A061A1-E2F8-4A92-A68C-DEB481F9CCF2}" srcId="{053B4DD7-CCD0-42C7-87FB-688E359DB6FE}" destId="{BDC7178E-49FF-45E4-80A9-A94383487BC5}" srcOrd="3" destOrd="0" parTransId="{3B1E0C99-7B7F-43D4-91ED-4DDA980D04EC}" sibTransId="{B79EB624-2CAD-4358-B767-B5C2BA4FC2A9}"/>
    <dgm:cxn modelId="{36556704-BD6E-4338-A87F-772ECFDFC05F}" type="presOf" srcId="{B79EB624-2CAD-4358-B767-B5C2BA4FC2A9}" destId="{E186F821-DEAD-4A1B-AD78-BD94B62DD9E9}" srcOrd="1" destOrd="0" presId="urn:microsoft.com/office/officeart/2005/8/layout/process1"/>
    <dgm:cxn modelId="{9A8DD2C2-697B-4E72-AA30-61B647D35BA1}" type="presOf" srcId="{83C96114-6BFF-48DF-90F8-B99CC25714F3}" destId="{8EF0AB7C-0B97-4D86-B34E-DC8A0A971E1B}" srcOrd="0" destOrd="0" presId="urn:microsoft.com/office/officeart/2005/8/layout/process1"/>
    <dgm:cxn modelId="{6FA04D4A-7E18-47B3-A54A-1E85D414BEFD}" type="presOf" srcId="{B2668486-0EA4-44E7-B8F8-64F0809B21FA}" destId="{D5395425-1BA2-495E-BB51-86ED9A5727DD}" srcOrd="0" destOrd="0" presId="urn:microsoft.com/office/officeart/2005/8/layout/process1"/>
    <dgm:cxn modelId="{3A1D28EC-32DF-46AD-A489-DC987C1BB2BF}" type="presOf" srcId="{4150975B-E9F7-488A-8E8D-85B9131EDC3E}" destId="{754F5C0B-B4A9-4D23-AA57-2EBE0C36E4F2}" srcOrd="1" destOrd="0" presId="urn:microsoft.com/office/officeart/2005/8/layout/process1"/>
    <dgm:cxn modelId="{55E651F6-BA5B-4EFE-8824-D4BAECCD2BC7}" type="presOf" srcId="{B79EB624-2CAD-4358-B767-B5C2BA4FC2A9}" destId="{16B87446-817E-4B55-A579-C0F669DD6B67}" srcOrd="0" destOrd="0" presId="urn:microsoft.com/office/officeart/2005/8/layout/process1"/>
    <dgm:cxn modelId="{1F204113-D9D0-4585-9FD1-6ABCA75E0AAA}" type="presOf" srcId="{83C96114-6BFF-48DF-90F8-B99CC25714F3}" destId="{37D97888-8A3D-4908-904C-769389492B38}" srcOrd="1" destOrd="0" presId="urn:microsoft.com/office/officeart/2005/8/layout/process1"/>
    <dgm:cxn modelId="{5E83BD4D-418F-4833-8EEF-02E92B0C8382}" srcId="{053B4DD7-CCD0-42C7-87FB-688E359DB6FE}" destId="{0B472E81-B295-439A-A46E-BDB06A89F609}" srcOrd="4" destOrd="0" parTransId="{5562CFFB-282C-4076-AC72-DA960CE74CE0}" sibTransId="{2B20E369-0826-455B-96AE-1A89FACF181E}"/>
    <dgm:cxn modelId="{C1B1F1BF-851D-4E0F-952C-0D2DD81559BA}" type="presOf" srcId="{053B4DD7-CCD0-42C7-87FB-688E359DB6FE}" destId="{A9CF00C5-B81D-4558-905F-8A67AFB5C7F3}" srcOrd="0" destOrd="0" presId="urn:microsoft.com/office/officeart/2005/8/layout/process1"/>
    <dgm:cxn modelId="{D5E67A4A-0CD8-48C5-B90F-EDBFA5F47014}" type="presOf" srcId="{61F73ABD-E167-4BB7-98E7-4C640C9A13F6}" destId="{F44B13A4-B4F3-4C35-B0C2-2ACA57DBDDC4}" srcOrd="0" destOrd="0" presId="urn:microsoft.com/office/officeart/2005/8/layout/process1"/>
    <dgm:cxn modelId="{D0682AFB-95CE-4E58-B450-92FE742A4F8F}" srcId="{053B4DD7-CCD0-42C7-87FB-688E359DB6FE}" destId="{61F73ABD-E167-4BB7-98E7-4C640C9A13F6}" srcOrd="1" destOrd="0" parTransId="{EADE3971-9189-4490-B5B9-8DD0C06954E7}" sibTransId="{83C96114-6BFF-48DF-90F8-B99CC25714F3}"/>
    <dgm:cxn modelId="{C860D0A5-E52E-400D-9EA6-F6BC6955B244}" type="presOf" srcId="{4150975B-E9F7-488A-8E8D-85B9131EDC3E}" destId="{4DD7EAC4-C6C1-4C81-9D96-ADB83D475BF1}" srcOrd="0" destOrd="0" presId="urn:microsoft.com/office/officeart/2005/8/layout/process1"/>
    <dgm:cxn modelId="{E73277CC-1342-4FA3-8DD7-36EB3870F665}" type="presOf" srcId="{BDC7178E-49FF-45E4-80A9-A94383487BC5}" destId="{574C2E72-F934-4AFC-89C7-31BD242ACCC1}" srcOrd="0" destOrd="0" presId="urn:microsoft.com/office/officeart/2005/8/layout/process1"/>
    <dgm:cxn modelId="{4BA71FCE-F262-4B6C-86CA-14930647EC96}" type="presOf" srcId="{0B472E81-B295-439A-A46E-BDB06A89F609}" destId="{8BDD1633-FC49-4A69-A08E-D4D1FBE9EE4D}" srcOrd="0" destOrd="0" presId="urn:microsoft.com/office/officeart/2005/8/layout/process1"/>
    <dgm:cxn modelId="{9EB587F9-10C0-4666-8336-282DD7F6EAF9}" srcId="{053B4DD7-CCD0-42C7-87FB-688E359DB6FE}" destId="{F6A2BC41-40B2-40A7-BE9E-4A17AB7B2BEA}" srcOrd="2" destOrd="0" parTransId="{CD76FF14-8EF7-4FDD-9B95-C1AA7C182E3C}" sibTransId="{8F632D63-7DBE-4E0C-A508-4882C1C357A6}"/>
    <dgm:cxn modelId="{B5F04566-0FA0-4408-AB1A-58606447BAFC}" type="presParOf" srcId="{A9CF00C5-B81D-4558-905F-8A67AFB5C7F3}" destId="{D5395425-1BA2-495E-BB51-86ED9A5727DD}" srcOrd="0" destOrd="0" presId="urn:microsoft.com/office/officeart/2005/8/layout/process1"/>
    <dgm:cxn modelId="{ABD8152C-6F99-4BEF-B477-B19CC6C26910}" type="presParOf" srcId="{A9CF00C5-B81D-4558-905F-8A67AFB5C7F3}" destId="{4DD7EAC4-C6C1-4C81-9D96-ADB83D475BF1}" srcOrd="1" destOrd="0" presId="urn:microsoft.com/office/officeart/2005/8/layout/process1"/>
    <dgm:cxn modelId="{0417F01E-4F27-4049-8E5E-C1C1E1B8845D}" type="presParOf" srcId="{4DD7EAC4-C6C1-4C81-9D96-ADB83D475BF1}" destId="{754F5C0B-B4A9-4D23-AA57-2EBE0C36E4F2}" srcOrd="0" destOrd="0" presId="urn:microsoft.com/office/officeart/2005/8/layout/process1"/>
    <dgm:cxn modelId="{154F4931-2854-4D5C-81F9-A43841828C8C}" type="presParOf" srcId="{A9CF00C5-B81D-4558-905F-8A67AFB5C7F3}" destId="{F44B13A4-B4F3-4C35-B0C2-2ACA57DBDDC4}" srcOrd="2" destOrd="0" presId="urn:microsoft.com/office/officeart/2005/8/layout/process1"/>
    <dgm:cxn modelId="{A3D8E602-35D2-4B35-B974-E3C56719DA97}" type="presParOf" srcId="{A9CF00C5-B81D-4558-905F-8A67AFB5C7F3}" destId="{8EF0AB7C-0B97-4D86-B34E-DC8A0A971E1B}" srcOrd="3" destOrd="0" presId="urn:microsoft.com/office/officeart/2005/8/layout/process1"/>
    <dgm:cxn modelId="{59C5CF2C-1794-40AD-982F-C3900A40F833}" type="presParOf" srcId="{8EF0AB7C-0B97-4D86-B34E-DC8A0A971E1B}" destId="{37D97888-8A3D-4908-904C-769389492B38}" srcOrd="0" destOrd="0" presId="urn:microsoft.com/office/officeart/2005/8/layout/process1"/>
    <dgm:cxn modelId="{A8C70121-EA55-468E-9FC7-9789D2EB1F3F}" type="presParOf" srcId="{A9CF00C5-B81D-4558-905F-8A67AFB5C7F3}" destId="{5D062A71-6000-4321-8DD3-7556F2775003}" srcOrd="4" destOrd="0" presId="urn:microsoft.com/office/officeart/2005/8/layout/process1"/>
    <dgm:cxn modelId="{FE2EDF25-0B6B-4BFE-A8F4-F28AFE6B04A0}" type="presParOf" srcId="{A9CF00C5-B81D-4558-905F-8A67AFB5C7F3}" destId="{04696A70-B88A-4033-AC45-D5BC2241A15B}" srcOrd="5" destOrd="0" presId="urn:microsoft.com/office/officeart/2005/8/layout/process1"/>
    <dgm:cxn modelId="{3C61EA78-7A7B-4731-A0DA-0E22D11035CD}" type="presParOf" srcId="{04696A70-B88A-4033-AC45-D5BC2241A15B}" destId="{8D470C53-E6E6-46A2-9273-192EC888869B}" srcOrd="0" destOrd="0" presId="urn:microsoft.com/office/officeart/2005/8/layout/process1"/>
    <dgm:cxn modelId="{F2EB7A6F-F5C8-4361-990B-BD2AB8EEA35D}" type="presParOf" srcId="{A9CF00C5-B81D-4558-905F-8A67AFB5C7F3}" destId="{574C2E72-F934-4AFC-89C7-31BD242ACCC1}" srcOrd="6" destOrd="0" presId="urn:microsoft.com/office/officeart/2005/8/layout/process1"/>
    <dgm:cxn modelId="{FC5D08B0-B243-45CE-907F-529DEBD92B89}" type="presParOf" srcId="{A9CF00C5-B81D-4558-905F-8A67AFB5C7F3}" destId="{16B87446-817E-4B55-A579-C0F669DD6B67}" srcOrd="7" destOrd="0" presId="urn:microsoft.com/office/officeart/2005/8/layout/process1"/>
    <dgm:cxn modelId="{65D08B83-A2C7-451C-9FA9-A65B30D69199}" type="presParOf" srcId="{16B87446-817E-4B55-A579-C0F669DD6B67}" destId="{E186F821-DEAD-4A1B-AD78-BD94B62DD9E9}" srcOrd="0" destOrd="0" presId="urn:microsoft.com/office/officeart/2005/8/layout/process1"/>
    <dgm:cxn modelId="{0D09B189-856F-4C30-AEA8-10C9EBDBFE92}" type="presParOf" srcId="{A9CF00C5-B81D-4558-905F-8A67AFB5C7F3}" destId="{8BDD1633-FC49-4A69-A08E-D4D1FBE9EE4D}" srcOrd="8"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3B4DD7-CCD0-42C7-87FB-688E359DB6FE}" type="doc">
      <dgm:prSet loTypeId="urn:microsoft.com/office/officeart/2005/8/layout/process1" loCatId="process" qsTypeId="urn:microsoft.com/office/officeart/2005/8/quickstyle/simple4" qsCatId="simple" csTypeId="urn:microsoft.com/office/officeart/2005/8/colors/accent1_4" csCatId="accent1" phldr="1"/>
      <dgm:spPr/>
    </dgm:pt>
    <dgm:pt modelId="{B2668486-0EA4-44E7-B8F8-64F0809B21FA}">
      <dgm:prSet phldrT="[Text]"/>
      <dgm:spPr/>
      <dgm:t>
        <a:bodyPr/>
        <a:lstStyle/>
        <a:p>
          <a:r>
            <a:rPr lang="en-US" dirty="0" smtClean="0"/>
            <a:t>Step 1</a:t>
          </a:r>
          <a:endParaRPr lang="en-US" dirty="0"/>
        </a:p>
      </dgm:t>
    </dgm:pt>
    <dgm:pt modelId="{CBB71B47-C8BB-4325-8DA2-40139FA9F00A}" type="parTrans" cxnId="{E51276C0-D1E8-457F-A39E-45548A33BFB1}">
      <dgm:prSet/>
      <dgm:spPr/>
      <dgm:t>
        <a:bodyPr/>
        <a:lstStyle/>
        <a:p>
          <a:endParaRPr lang="en-US"/>
        </a:p>
      </dgm:t>
    </dgm:pt>
    <dgm:pt modelId="{4150975B-E9F7-488A-8E8D-85B9131EDC3E}" type="sibTrans" cxnId="{E51276C0-D1E8-457F-A39E-45548A33BFB1}">
      <dgm:prSet/>
      <dgm:spPr/>
      <dgm:t>
        <a:bodyPr/>
        <a:lstStyle/>
        <a:p>
          <a:endParaRPr lang="en-US"/>
        </a:p>
      </dgm:t>
    </dgm:pt>
    <dgm:pt modelId="{61F73ABD-E167-4BB7-98E7-4C640C9A13F6}">
      <dgm:prSet phldrT="[Text]"/>
      <dgm:spPr/>
      <dgm:t>
        <a:bodyPr/>
        <a:lstStyle/>
        <a:p>
          <a:r>
            <a:rPr lang="en-US" dirty="0" smtClean="0"/>
            <a:t>Step 2</a:t>
          </a:r>
          <a:endParaRPr lang="en-US" dirty="0"/>
        </a:p>
      </dgm:t>
    </dgm:pt>
    <dgm:pt modelId="{EADE3971-9189-4490-B5B9-8DD0C06954E7}" type="parTrans" cxnId="{D0682AFB-95CE-4E58-B450-92FE742A4F8F}">
      <dgm:prSet/>
      <dgm:spPr/>
      <dgm:t>
        <a:bodyPr/>
        <a:lstStyle/>
        <a:p>
          <a:endParaRPr lang="en-US"/>
        </a:p>
      </dgm:t>
    </dgm:pt>
    <dgm:pt modelId="{83C96114-6BFF-48DF-90F8-B99CC25714F3}" type="sibTrans" cxnId="{D0682AFB-95CE-4E58-B450-92FE742A4F8F}">
      <dgm:prSet/>
      <dgm:spPr/>
      <dgm:t>
        <a:bodyPr/>
        <a:lstStyle/>
        <a:p>
          <a:endParaRPr lang="en-US"/>
        </a:p>
      </dgm:t>
    </dgm:pt>
    <dgm:pt modelId="{F6A2BC41-40B2-40A7-BE9E-4A17AB7B2BEA}">
      <dgm:prSet phldrT="[Text]"/>
      <dgm:spPr/>
      <dgm:t>
        <a:bodyPr/>
        <a:lstStyle/>
        <a:p>
          <a:r>
            <a:rPr lang="en-US" dirty="0" smtClean="0"/>
            <a:t>Step 3</a:t>
          </a:r>
          <a:endParaRPr lang="en-US" dirty="0"/>
        </a:p>
      </dgm:t>
    </dgm:pt>
    <dgm:pt modelId="{CD76FF14-8EF7-4FDD-9B95-C1AA7C182E3C}" type="parTrans" cxnId="{9EB587F9-10C0-4666-8336-282DD7F6EAF9}">
      <dgm:prSet/>
      <dgm:spPr/>
      <dgm:t>
        <a:bodyPr/>
        <a:lstStyle/>
        <a:p>
          <a:endParaRPr lang="en-US"/>
        </a:p>
      </dgm:t>
    </dgm:pt>
    <dgm:pt modelId="{8F632D63-7DBE-4E0C-A508-4882C1C357A6}" type="sibTrans" cxnId="{9EB587F9-10C0-4666-8336-282DD7F6EAF9}">
      <dgm:prSet/>
      <dgm:spPr/>
      <dgm:t>
        <a:bodyPr/>
        <a:lstStyle/>
        <a:p>
          <a:endParaRPr lang="en-US"/>
        </a:p>
      </dgm:t>
    </dgm:pt>
    <dgm:pt modelId="{BDC7178E-49FF-45E4-80A9-A94383487BC5}">
      <dgm:prSet/>
      <dgm:spPr/>
      <dgm:t>
        <a:bodyPr/>
        <a:lstStyle/>
        <a:p>
          <a:r>
            <a:rPr lang="en-US" dirty="0" smtClean="0"/>
            <a:t>Step 4</a:t>
          </a:r>
          <a:endParaRPr lang="en-US" dirty="0"/>
        </a:p>
      </dgm:t>
    </dgm:pt>
    <dgm:pt modelId="{3B1E0C99-7B7F-43D4-91ED-4DDA980D04EC}" type="parTrans" cxnId="{A1A061A1-E2F8-4A92-A68C-DEB481F9CCF2}">
      <dgm:prSet/>
      <dgm:spPr/>
      <dgm:t>
        <a:bodyPr/>
        <a:lstStyle/>
        <a:p>
          <a:endParaRPr lang="en-US"/>
        </a:p>
      </dgm:t>
    </dgm:pt>
    <dgm:pt modelId="{B79EB624-2CAD-4358-B767-B5C2BA4FC2A9}" type="sibTrans" cxnId="{A1A061A1-E2F8-4A92-A68C-DEB481F9CCF2}">
      <dgm:prSet/>
      <dgm:spPr/>
      <dgm:t>
        <a:bodyPr/>
        <a:lstStyle/>
        <a:p>
          <a:endParaRPr lang="en-US"/>
        </a:p>
      </dgm:t>
    </dgm:pt>
    <dgm:pt modelId="{0B472E81-B295-439A-A46E-BDB06A89F609}">
      <dgm:prSet/>
      <dgm:spPr/>
      <dgm:t>
        <a:bodyPr/>
        <a:lstStyle/>
        <a:p>
          <a:r>
            <a:rPr lang="en-US" dirty="0" smtClean="0"/>
            <a:t>Step 5</a:t>
          </a:r>
          <a:endParaRPr lang="en-US" dirty="0"/>
        </a:p>
      </dgm:t>
    </dgm:pt>
    <dgm:pt modelId="{5562CFFB-282C-4076-AC72-DA960CE74CE0}" type="parTrans" cxnId="{5E83BD4D-418F-4833-8EEF-02E92B0C8382}">
      <dgm:prSet/>
      <dgm:spPr/>
      <dgm:t>
        <a:bodyPr/>
        <a:lstStyle/>
        <a:p>
          <a:endParaRPr lang="en-US"/>
        </a:p>
      </dgm:t>
    </dgm:pt>
    <dgm:pt modelId="{2B20E369-0826-455B-96AE-1A89FACF181E}" type="sibTrans" cxnId="{5E83BD4D-418F-4833-8EEF-02E92B0C8382}">
      <dgm:prSet/>
      <dgm:spPr/>
      <dgm:t>
        <a:bodyPr/>
        <a:lstStyle/>
        <a:p>
          <a:endParaRPr lang="en-US"/>
        </a:p>
      </dgm:t>
    </dgm:pt>
    <dgm:pt modelId="{A9CF00C5-B81D-4558-905F-8A67AFB5C7F3}" type="pres">
      <dgm:prSet presAssocID="{053B4DD7-CCD0-42C7-87FB-688E359DB6FE}" presName="Name0" presStyleCnt="0">
        <dgm:presLayoutVars>
          <dgm:dir/>
          <dgm:resizeHandles val="exact"/>
        </dgm:presLayoutVars>
      </dgm:prSet>
      <dgm:spPr/>
    </dgm:pt>
    <dgm:pt modelId="{D5395425-1BA2-495E-BB51-86ED9A5727DD}" type="pres">
      <dgm:prSet presAssocID="{B2668486-0EA4-44E7-B8F8-64F0809B21FA}" presName="node" presStyleLbl="node1" presStyleIdx="0" presStyleCnt="5">
        <dgm:presLayoutVars>
          <dgm:bulletEnabled val="1"/>
        </dgm:presLayoutVars>
      </dgm:prSet>
      <dgm:spPr/>
      <dgm:t>
        <a:bodyPr/>
        <a:lstStyle/>
        <a:p>
          <a:endParaRPr lang="en-US"/>
        </a:p>
      </dgm:t>
    </dgm:pt>
    <dgm:pt modelId="{4DD7EAC4-C6C1-4C81-9D96-ADB83D475BF1}" type="pres">
      <dgm:prSet presAssocID="{4150975B-E9F7-488A-8E8D-85B9131EDC3E}" presName="sibTrans" presStyleLbl="sibTrans2D1" presStyleIdx="0" presStyleCnt="4"/>
      <dgm:spPr/>
      <dgm:t>
        <a:bodyPr/>
        <a:lstStyle/>
        <a:p>
          <a:endParaRPr lang="en-US"/>
        </a:p>
      </dgm:t>
    </dgm:pt>
    <dgm:pt modelId="{754F5C0B-B4A9-4D23-AA57-2EBE0C36E4F2}" type="pres">
      <dgm:prSet presAssocID="{4150975B-E9F7-488A-8E8D-85B9131EDC3E}" presName="connectorText" presStyleLbl="sibTrans2D1" presStyleIdx="0" presStyleCnt="4"/>
      <dgm:spPr/>
      <dgm:t>
        <a:bodyPr/>
        <a:lstStyle/>
        <a:p>
          <a:endParaRPr lang="en-US"/>
        </a:p>
      </dgm:t>
    </dgm:pt>
    <dgm:pt modelId="{F44B13A4-B4F3-4C35-B0C2-2ACA57DBDDC4}" type="pres">
      <dgm:prSet presAssocID="{61F73ABD-E167-4BB7-98E7-4C640C9A13F6}" presName="node" presStyleLbl="node1" presStyleIdx="1" presStyleCnt="5">
        <dgm:presLayoutVars>
          <dgm:bulletEnabled val="1"/>
        </dgm:presLayoutVars>
      </dgm:prSet>
      <dgm:spPr/>
      <dgm:t>
        <a:bodyPr/>
        <a:lstStyle/>
        <a:p>
          <a:endParaRPr lang="en-US"/>
        </a:p>
      </dgm:t>
    </dgm:pt>
    <dgm:pt modelId="{8EF0AB7C-0B97-4D86-B34E-DC8A0A971E1B}" type="pres">
      <dgm:prSet presAssocID="{83C96114-6BFF-48DF-90F8-B99CC25714F3}" presName="sibTrans" presStyleLbl="sibTrans2D1" presStyleIdx="1" presStyleCnt="4"/>
      <dgm:spPr/>
      <dgm:t>
        <a:bodyPr/>
        <a:lstStyle/>
        <a:p>
          <a:endParaRPr lang="en-US"/>
        </a:p>
      </dgm:t>
    </dgm:pt>
    <dgm:pt modelId="{37D97888-8A3D-4908-904C-769389492B38}" type="pres">
      <dgm:prSet presAssocID="{83C96114-6BFF-48DF-90F8-B99CC25714F3}" presName="connectorText" presStyleLbl="sibTrans2D1" presStyleIdx="1" presStyleCnt="4"/>
      <dgm:spPr/>
      <dgm:t>
        <a:bodyPr/>
        <a:lstStyle/>
        <a:p>
          <a:endParaRPr lang="en-US"/>
        </a:p>
      </dgm:t>
    </dgm:pt>
    <dgm:pt modelId="{5D062A71-6000-4321-8DD3-7556F2775003}" type="pres">
      <dgm:prSet presAssocID="{F6A2BC41-40B2-40A7-BE9E-4A17AB7B2BEA}" presName="node" presStyleLbl="node1" presStyleIdx="2" presStyleCnt="5">
        <dgm:presLayoutVars>
          <dgm:bulletEnabled val="1"/>
        </dgm:presLayoutVars>
      </dgm:prSet>
      <dgm:spPr/>
      <dgm:t>
        <a:bodyPr/>
        <a:lstStyle/>
        <a:p>
          <a:endParaRPr lang="en-US"/>
        </a:p>
      </dgm:t>
    </dgm:pt>
    <dgm:pt modelId="{04696A70-B88A-4033-AC45-D5BC2241A15B}" type="pres">
      <dgm:prSet presAssocID="{8F632D63-7DBE-4E0C-A508-4882C1C357A6}" presName="sibTrans" presStyleLbl="sibTrans2D1" presStyleIdx="2" presStyleCnt="4"/>
      <dgm:spPr/>
      <dgm:t>
        <a:bodyPr/>
        <a:lstStyle/>
        <a:p>
          <a:endParaRPr lang="en-US"/>
        </a:p>
      </dgm:t>
    </dgm:pt>
    <dgm:pt modelId="{8D470C53-E6E6-46A2-9273-192EC888869B}" type="pres">
      <dgm:prSet presAssocID="{8F632D63-7DBE-4E0C-A508-4882C1C357A6}" presName="connectorText" presStyleLbl="sibTrans2D1" presStyleIdx="2" presStyleCnt="4"/>
      <dgm:spPr/>
      <dgm:t>
        <a:bodyPr/>
        <a:lstStyle/>
        <a:p>
          <a:endParaRPr lang="en-US"/>
        </a:p>
      </dgm:t>
    </dgm:pt>
    <dgm:pt modelId="{574C2E72-F934-4AFC-89C7-31BD242ACCC1}" type="pres">
      <dgm:prSet presAssocID="{BDC7178E-49FF-45E4-80A9-A94383487BC5}" presName="node" presStyleLbl="node1" presStyleIdx="3" presStyleCnt="5">
        <dgm:presLayoutVars>
          <dgm:bulletEnabled val="1"/>
        </dgm:presLayoutVars>
      </dgm:prSet>
      <dgm:spPr/>
      <dgm:t>
        <a:bodyPr/>
        <a:lstStyle/>
        <a:p>
          <a:endParaRPr lang="en-US"/>
        </a:p>
      </dgm:t>
    </dgm:pt>
    <dgm:pt modelId="{16B87446-817E-4B55-A579-C0F669DD6B67}" type="pres">
      <dgm:prSet presAssocID="{B79EB624-2CAD-4358-B767-B5C2BA4FC2A9}" presName="sibTrans" presStyleLbl="sibTrans2D1" presStyleIdx="3" presStyleCnt="4"/>
      <dgm:spPr/>
      <dgm:t>
        <a:bodyPr/>
        <a:lstStyle/>
        <a:p>
          <a:endParaRPr lang="en-US"/>
        </a:p>
      </dgm:t>
    </dgm:pt>
    <dgm:pt modelId="{E186F821-DEAD-4A1B-AD78-BD94B62DD9E9}" type="pres">
      <dgm:prSet presAssocID="{B79EB624-2CAD-4358-B767-B5C2BA4FC2A9}" presName="connectorText" presStyleLbl="sibTrans2D1" presStyleIdx="3" presStyleCnt="4"/>
      <dgm:spPr/>
      <dgm:t>
        <a:bodyPr/>
        <a:lstStyle/>
        <a:p>
          <a:endParaRPr lang="en-US"/>
        </a:p>
      </dgm:t>
    </dgm:pt>
    <dgm:pt modelId="{8BDD1633-FC49-4A69-A08E-D4D1FBE9EE4D}" type="pres">
      <dgm:prSet presAssocID="{0B472E81-B295-439A-A46E-BDB06A89F609}" presName="node" presStyleLbl="node1" presStyleIdx="4" presStyleCnt="5">
        <dgm:presLayoutVars>
          <dgm:bulletEnabled val="1"/>
        </dgm:presLayoutVars>
      </dgm:prSet>
      <dgm:spPr/>
      <dgm:t>
        <a:bodyPr/>
        <a:lstStyle/>
        <a:p>
          <a:endParaRPr lang="en-US"/>
        </a:p>
      </dgm:t>
    </dgm:pt>
  </dgm:ptLst>
  <dgm:cxnLst>
    <dgm:cxn modelId="{D10281A1-6E96-45D1-8684-8368B444C8E2}" type="presOf" srcId="{F6A2BC41-40B2-40A7-BE9E-4A17AB7B2BEA}" destId="{5D062A71-6000-4321-8DD3-7556F2775003}" srcOrd="0" destOrd="0" presId="urn:microsoft.com/office/officeart/2005/8/layout/process1"/>
    <dgm:cxn modelId="{E51276C0-D1E8-457F-A39E-45548A33BFB1}" srcId="{053B4DD7-CCD0-42C7-87FB-688E359DB6FE}" destId="{B2668486-0EA4-44E7-B8F8-64F0809B21FA}" srcOrd="0" destOrd="0" parTransId="{CBB71B47-C8BB-4325-8DA2-40139FA9F00A}" sibTransId="{4150975B-E9F7-488A-8E8D-85B9131EDC3E}"/>
    <dgm:cxn modelId="{3EC33B62-4348-4B52-8DDD-BC6BE18FABFE}" type="presOf" srcId="{B2668486-0EA4-44E7-B8F8-64F0809B21FA}" destId="{D5395425-1BA2-495E-BB51-86ED9A5727DD}" srcOrd="0" destOrd="0" presId="urn:microsoft.com/office/officeart/2005/8/layout/process1"/>
    <dgm:cxn modelId="{A1A061A1-E2F8-4A92-A68C-DEB481F9CCF2}" srcId="{053B4DD7-CCD0-42C7-87FB-688E359DB6FE}" destId="{BDC7178E-49FF-45E4-80A9-A94383487BC5}" srcOrd="3" destOrd="0" parTransId="{3B1E0C99-7B7F-43D4-91ED-4DDA980D04EC}" sibTransId="{B79EB624-2CAD-4358-B767-B5C2BA4FC2A9}"/>
    <dgm:cxn modelId="{20895666-E846-41EF-B049-BDEDBA9F7069}" type="presOf" srcId="{B79EB624-2CAD-4358-B767-B5C2BA4FC2A9}" destId="{E186F821-DEAD-4A1B-AD78-BD94B62DD9E9}" srcOrd="1" destOrd="0" presId="urn:microsoft.com/office/officeart/2005/8/layout/process1"/>
    <dgm:cxn modelId="{90DE8F80-1218-490F-83F5-0BE20B4ABB9A}" type="presOf" srcId="{BDC7178E-49FF-45E4-80A9-A94383487BC5}" destId="{574C2E72-F934-4AFC-89C7-31BD242ACCC1}" srcOrd="0" destOrd="0" presId="urn:microsoft.com/office/officeart/2005/8/layout/process1"/>
    <dgm:cxn modelId="{0DE4F6A5-C105-4DCE-A03C-5BED42089F49}" type="presOf" srcId="{8F632D63-7DBE-4E0C-A508-4882C1C357A6}" destId="{8D470C53-E6E6-46A2-9273-192EC888869B}" srcOrd="1" destOrd="0" presId="urn:microsoft.com/office/officeart/2005/8/layout/process1"/>
    <dgm:cxn modelId="{B967595F-914F-4B4C-87C7-21CB8678591A}" type="presOf" srcId="{83C96114-6BFF-48DF-90F8-B99CC25714F3}" destId="{8EF0AB7C-0B97-4D86-B34E-DC8A0A971E1B}" srcOrd="0" destOrd="0" presId="urn:microsoft.com/office/officeart/2005/8/layout/process1"/>
    <dgm:cxn modelId="{542CA69F-DA08-442F-BA40-80F488F3765C}" type="presOf" srcId="{83C96114-6BFF-48DF-90F8-B99CC25714F3}" destId="{37D97888-8A3D-4908-904C-769389492B38}" srcOrd="1" destOrd="0" presId="urn:microsoft.com/office/officeart/2005/8/layout/process1"/>
    <dgm:cxn modelId="{3297D49A-B101-4669-9083-3BA03045921B}" type="presOf" srcId="{B79EB624-2CAD-4358-B767-B5C2BA4FC2A9}" destId="{16B87446-817E-4B55-A579-C0F669DD6B67}" srcOrd="0" destOrd="0" presId="urn:microsoft.com/office/officeart/2005/8/layout/process1"/>
    <dgm:cxn modelId="{B160CBD7-E4F1-45B7-A33F-9DEB88929CDB}" type="presOf" srcId="{8F632D63-7DBE-4E0C-A508-4882C1C357A6}" destId="{04696A70-B88A-4033-AC45-D5BC2241A15B}" srcOrd="0" destOrd="0" presId="urn:microsoft.com/office/officeart/2005/8/layout/process1"/>
    <dgm:cxn modelId="{EEB386BE-C158-4FA5-9E68-BDDF5FC2BD53}" type="presOf" srcId="{4150975B-E9F7-488A-8E8D-85B9131EDC3E}" destId="{754F5C0B-B4A9-4D23-AA57-2EBE0C36E4F2}" srcOrd="1" destOrd="0" presId="urn:microsoft.com/office/officeart/2005/8/layout/process1"/>
    <dgm:cxn modelId="{5E83BD4D-418F-4833-8EEF-02E92B0C8382}" srcId="{053B4DD7-CCD0-42C7-87FB-688E359DB6FE}" destId="{0B472E81-B295-439A-A46E-BDB06A89F609}" srcOrd="4" destOrd="0" parTransId="{5562CFFB-282C-4076-AC72-DA960CE74CE0}" sibTransId="{2B20E369-0826-455B-96AE-1A89FACF181E}"/>
    <dgm:cxn modelId="{580C8CEF-D0E2-4871-8AB9-C7D01AB3A45B}" type="presOf" srcId="{053B4DD7-CCD0-42C7-87FB-688E359DB6FE}" destId="{A9CF00C5-B81D-4558-905F-8A67AFB5C7F3}" srcOrd="0" destOrd="0" presId="urn:microsoft.com/office/officeart/2005/8/layout/process1"/>
    <dgm:cxn modelId="{66F97E6C-CC75-4990-9BA0-3BCF6550226E}" type="presOf" srcId="{61F73ABD-E167-4BB7-98E7-4C640C9A13F6}" destId="{F44B13A4-B4F3-4C35-B0C2-2ACA57DBDDC4}" srcOrd="0" destOrd="0" presId="urn:microsoft.com/office/officeart/2005/8/layout/process1"/>
    <dgm:cxn modelId="{07C8DFFE-5974-4044-AD9F-037791694A48}" type="presOf" srcId="{4150975B-E9F7-488A-8E8D-85B9131EDC3E}" destId="{4DD7EAC4-C6C1-4C81-9D96-ADB83D475BF1}" srcOrd="0" destOrd="0" presId="urn:microsoft.com/office/officeart/2005/8/layout/process1"/>
    <dgm:cxn modelId="{D0682AFB-95CE-4E58-B450-92FE742A4F8F}" srcId="{053B4DD7-CCD0-42C7-87FB-688E359DB6FE}" destId="{61F73ABD-E167-4BB7-98E7-4C640C9A13F6}" srcOrd="1" destOrd="0" parTransId="{EADE3971-9189-4490-B5B9-8DD0C06954E7}" sibTransId="{83C96114-6BFF-48DF-90F8-B99CC25714F3}"/>
    <dgm:cxn modelId="{5C009D65-2DB3-432F-99CD-547F3063D8BD}" type="presOf" srcId="{0B472E81-B295-439A-A46E-BDB06A89F609}" destId="{8BDD1633-FC49-4A69-A08E-D4D1FBE9EE4D}" srcOrd="0" destOrd="0" presId="urn:microsoft.com/office/officeart/2005/8/layout/process1"/>
    <dgm:cxn modelId="{9EB587F9-10C0-4666-8336-282DD7F6EAF9}" srcId="{053B4DD7-CCD0-42C7-87FB-688E359DB6FE}" destId="{F6A2BC41-40B2-40A7-BE9E-4A17AB7B2BEA}" srcOrd="2" destOrd="0" parTransId="{CD76FF14-8EF7-4FDD-9B95-C1AA7C182E3C}" sibTransId="{8F632D63-7DBE-4E0C-A508-4882C1C357A6}"/>
    <dgm:cxn modelId="{99DC6C88-EE1B-473A-AFFA-E882C5B9AE5B}" type="presParOf" srcId="{A9CF00C5-B81D-4558-905F-8A67AFB5C7F3}" destId="{D5395425-1BA2-495E-BB51-86ED9A5727DD}" srcOrd="0" destOrd="0" presId="urn:microsoft.com/office/officeart/2005/8/layout/process1"/>
    <dgm:cxn modelId="{03DDC06D-0828-4DD4-B0AF-200B0FAA1386}" type="presParOf" srcId="{A9CF00C5-B81D-4558-905F-8A67AFB5C7F3}" destId="{4DD7EAC4-C6C1-4C81-9D96-ADB83D475BF1}" srcOrd="1" destOrd="0" presId="urn:microsoft.com/office/officeart/2005/8/layout/process1"/>
    <dgm:cxn modelId="{0D0DEC55-0BB0-484E-A846-A5FAB0D54BEE}" type="presParOf" srcId="{4DD7EAC4-C6C1-4C81-9D96-ADB83D475BF1}" destId="{754F5C0B-B4A9-4D23-AA57-2EBE0C36E4F2}" srcOrd="0" destOrd="0" presId="urn:microsoft.com/office/officeart/2005/8/layout/process1"/>
    <dgm:cxn modelId="{26E629AA-3967-41B4-B869-A75A0656D035}" type="presParOf" srcId="{A9CF00C5-B81D-4558-905F-8A67AFB5C7F3}" destId="{F44B13A4-B4F3-4C35-B0C2-2ACA57DBDDC4}" srcOrd="2" destOrd="0" presId="urn:microsoft.com/office/officeart/2005/8/layout/process1"/>
    <dgm:cxn modelId="{51F5532B-59C8-45DE-9643-73ACBF1264D3}" type="presParOf" srcId="{A9CF00C5-B81D-4558-905F-8A67AFB5C7F3}" destId="{8EF0AB7C-0B97-4D86-B34E-DC8A0A971E1B}" srcOrd="3" destOrd="0" presId="urn:microsoft.com/office/officeart/2005/8/layout/process1"/>
    <dgm:cxn modelId="{E6B99444-1F7E-4E70-9401-3D004BAC52C0}" type="presParOf" srcId="{8EF0AB7C-0B97-4D86-B34E-DC8A0A971E1B}" destId="{37D97888-8A3D-4908-904C-769389492B38}" srcOrd="0" destOrd="0" presId="urn:microsoft.com/office/officeart/2005/8/layout/process1"/>
    <dgm:cxn modelId="{6CF4C006-D94E-4CF1-AC98-58FF420FF996}" type="presParOf" srcId="{A9CF00C5-B81D-4558-905F-8A67AFB5C7F3}" destId="{5D062A71-6000-4321-8DD3-7556F2775003}" srcOrd="4" destOrd="0" presId="urn:microsoft.com/office/officeart/2005/8/layout/process1"/>
    <dgm:cxn modelId="{A14D41ED-A4A9-4DAD-9C7A-025FE6979D49}" type="presParOf" srcId="{A9CF00C5-B81D-4558-905F-8A67AFB5C7F3}" destId="{04696A70-B88A-4033-AC45-D5BC2241A15B}" srcOrd="5" destOrd="0" presId="urn:microsoft.com/office/officeart/2005/8/layout/process1"/>
    <dgm:cxn modelId="{302AFA5F-8C4B-47CC-8C3B-3CDCFDC86843}" type="presParOf" srcId="{04696A70-B88A-4033-AC45-D5BC2241A15B}" destId="{8D470C53-E6E6-46A2-9273-192EC888869B}" srcOrd="0" destOrd="0" presId="urn:microsoft.com/office/officeart/2005/8/layout/process1"/>
    <dgm:cxn modelId="{7DFFC7C2-5AD3-49F3-A9D7-9755FC7606C6}" type="presParOf" srcId="{A9CF00C5-B81D-4558-905F-8A67AFB5C7F3}" destId="{574C2E72-F934-4AFC-89C7-31BD242ACCC1}" srcOrd="6" destOrd="0" presId="urn:microsoft.com/office/officeart/2005/8/layout/process1"/>
    <dgm:cxn modelId="{FA57140E-FE0B-4654-BC45-DBB38BF10B0C}" type="presParOf" srcId="{A9CF00C5-B81D-4558-905F-8A67AFB5C7F3}" destId="{16B87446-817E-4B55-A579-C0F669DD6B67}" srcOrd="7" destOrd="0" presId="urn:microsoft.com/office/officeart/2005/8/layout/process1"/>
    <dgm:cxn modelId="{1C808324-55C9-4580-88A2-AA8F05D995F7}" type="presParOf" srcId="{16B87446-817E-4B55-A579-C0F669DD6B67}" destId="{E186F821-DEAD-4A1B-AD78-BD94B62DD9E9}" srcOrd="0" destOrd="0" presId="urn:microsoft.com/office/officeart/2005/8/layout/process1"/>
    <dgm:cxn modelId="{1CEE557B-C3A0-40EC-A520-F091949A8BE4}" type="presParOf" srcId="{A9CF00C5-B81D-4558-905F-8A67AFB5C7F3}" destId="{8BDD1633-FC49-4A69-A08E-D4D1FBE9EE4D}" srcOrd="8"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95425-1BA2-495E-BB51-86ED9A5727DD}">
      <dsp:nvSpPr>
        <dsp:cNvPr id="0" name=""/>
        <dsp:cNvSpPr/>
      </dsp:nvSpPr>
      <dsp:spPr>
        <a:xfrm>
          <a:off x="8073" y="627074"/>
          <a:ext cx="2502916" cy="1501750"/>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Step 1</a:t>
          </a:r>
          <a:endParaRPr lang="en-US" sz="5400" kern="1200" dirty="0"/>
        </a:p>
      </dsp:txBody>
      <dsp:txXfrm>
        <a:off x="52058" y="671059"/>
        <a:ext cx="2414946" cy="1413780"/>
      </dsp:txXfrm>
    </dsp:sp>
    <dsp:sp modelId="{4DD7EAC4-C6C1-4C81-9D96-ADB83D475BF1}">
      <dsp:nvSpPr>
        <dsp:cNvPr id="0" name=""/>
        <dsp:cNvSpPr/>
      </dsp:nvSpPr>
      <dsp:spPr>
        <a:xfrm>
          <a:off x="2761282" y="1067588"/>
          <a:ext cx="530618" cy="620723"/>
        </a:xfrm>
        <a:prstGeom prst="rightArrow">
          <a:avLst>
            <a:gd name="adj1" fmla="val 60000"/>
            <a:gd name="adj2" fmla="val 50000"/>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2761282" y="1191733"/>
        <a:ext cx="371433" cy="372433"/>
      </dsp:txXfrm>
    </dsp:sp>
    <dsp:sp modelId="{F44B13A4-B4F3-4C35-B0C2-2ACA57DBDDC4}">
      <dsp:nvSpPr>
        <dsp:cNvPr id="0" name=""/>
        <dsp:cNvSpPr/>
      </dsp:nvSpPr>
      <dsp:spPr>
        <a:xfrm>
          <a:off x="3512157" y="627074"/>
          <a:ext cx="2502916" cy="1501750"/>
        </a:xfrm>
        <a:prstGeom prst="roundRect">
          <a:avLst>
            <a:gd name="adj" fmla="val 10000"/>
          </a:avLst>
        </a:prstGeom>
        <a:gradFill rotWithShape="0">
          <a:gsLst>
            <a:gs pos="0">
              <a:schemeClr val="accent1">
                <a:shade val="50000"/>
                <a:hueOff val="6982"/>
                <a:satOff val="9853"/>
                <a:lumOff val="12396"/>
                <a:alphaOff val="0"/>
                <a:shade val="51000"/>
                <a:satMod val="130000"/>
              </a:schemeClr>
            </a:gs>
            <a:gs pos="80000">
              <a:schemeClr val="accent1">
                <a:shade val="50000"/>
                <a:hueOff val="6982"/>
                <a:satOff val="9853"/>
                <a:lumOff val="12396"/>
                <a:alphaOff val="0"/>
                <a:shade val="93000"/>
                <a:satMod val="130000"/>
              </a:schemeClr>
            </a:gs>
            <a:gs pos="100000">
              <a:schemeClr val="accent1">
                <a:shade val="50000"/>
                <a:hueOff val="6982"/>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Step 2</a:t>
          </a:r>
          <a:endParaRPr lang="en-US" sz="5400" kern="1200" dirty="0"/>
        </a:p>
      </dsp:txBody>
      <dsp:txXfrm>
        <a:off x="3556142" y="671059"/>
        <a:ext cx="2414946" cy="1413780"/>
      </dsp:txXfrm>
    </dsp:sp>
    <dsp:sp modelId="{8EF0AB7C-0B97-4D86-B34E-DC8A0A971E1B}">
      <dsp:nvSpPr>
        <dsp:cNvPr id="0" name=""/>
        <dsp:cNvSpPr/>
      </dsp:nvSpPr>
      <dsp:spPr>
        <a:xfrm>
          <a:off x="6265366" y="1067588"/>
          <a:ext cx="530618" cy="620723"/>
        </a:xfrm>
        <a:prstGeom prst="rightArrow">
          <a:avLst>
            <a:gd name="adj1" fmla="val 60000"/>
            <a:gd name="adj2" fmla="val 50000"/>
          </a:avLst>
        </a:prstGeom>
        <a:gradFill rotWithShape="0">
          <a:gsLst>
            <a:gs pos="0">
              <a:schemeClr val="accent1">
                <a:shade val="90000"/>
                <a:hueOff val="9466"/>
                <a:satOff val="2794"/>
                <a:lumOff val="6954"/>
                <a:alphaOff val="0"/>
                <a:shade val="51000"/>
                <a:satMod val="130000"/>
              </a:schemeClr>
            </a:gs>
            <a:gs pos="80000">
              <a:schemeClr val="accent1">
                <a:shade val="90000"/>
                <a:hueOff val="9466"/>
                <a:satOff val="2794"/>
                <a:lumOff val="6954"/>
                <a:alphaOff val="0"/>
                <a:shade val="93000"/>
                <a:satMod val="130000"/>
              </a:schemeClr>
            </a:gs>
            <a:gs pos="100000">
              <a:schemeClr val="accent1">
                <a:shade val="90000"/>
                <a:hueOff val="9466"/>
                <a:satOff val="2794"/>
                <a:lumOff val="695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6265366" y="1191733"/>
        <a:ext cx="371433" cy="372433"/>
      </dsp:txXfrm>
    </dsp:sp>
    <dsp:sp modelId="{5D062A71-6000-4321-8DD3-7556F2775003}">
      <dsp:nvSpPr>
        <dsp:cNvPr id="0" name=""/>
        <dsp:cNvSpPr/>
      </dsp:nvSpPr>
      <dsp:spPr>
        <a:xfrm>
          <a:off x="7016241" y="627074"/>
          <a:ext cx="2502916" cy="1501750"/>
        </a:xfrm>
        <a:prstGeom prst="roundRect">
          <a:avLst>
            <a:gd name="adj" fmla="val 10000"/>
          </a:avLst>
        </a:prstGeom>
        <a:gradFill rotWithShape="0">
          <a:gsLst>
            <a:gs pos="0">
              <a:schemeClr val="accent1">
                <a:shade val="50000"/>
                <a:hueOff val="13964"/>
                <a:satOff val="19706"/>
                <a:lumOff val="24793"/>
                <a:alphaOff val="0"/>
                <a:shade val="51000"/>
                <a:satMod val="130000"/>
              </a:schemeClr>
            </a:gs>
            <a:gs pos="80000">
              <a:schemeClr val="accent1">
                <a:shade val="50000"/>
                <a:hueOff val="13964"/>
                <a:satOff val="19706"/>
                <a:lumOff val="24793"/>
                <a:alphaOff val="0"/>
                <a:shade val="93000"/>
                <a:satMod val="130000"/>
              </a:schemeClr>
            </a:gs>
            <a:gs pos="100000">
              <a:schemeClr val="accent1">
                <a:shade val="50000"/>
                <a:hueOff val="13964"/>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Step 3</a:t>
          </a:r>
          <a:endParaRPr lang="en-US" sz="5400" kern="1200" dirty="0"/>
        </a:p>
      </dsp:txBody>
      <dsp:txXfrm>
        <a:off x="7060226" y="671059"/>
        <a:ext cx="2414946" cy="1413780"/>
      </dsp:txXfrm>
    </dsp:sp>
    <dsp:sp modelId="{04696A70-B88A-4033-AC45-D5BC2241A15B}">
      <dsp:nvSpPr>
        <dsp:cNvPr id="0" name=""/>
        <dsp:cNvSpPr/>
      </dsp:nvSpPr>
      <dsp:spPr>
        <a:xfrm>
          <a:off x="9769450" y="1067588"/>
          <a:ext cx="530618" cy="620723"/>
        </a:xfrm>
        <a:prstGeom prst="rightArrow">
          <a:avLst>
            <a:gd name="adj1" fmla="val 60000"/>
            <a:gd name="adj2" fmla="val 50000"/>
          </a:avLst>
        </a:prstGeom>
        <a:gradFill rotWithShape="0">
          <a:gsLst>
            <a:gs pos="0">
              <a:schemeClr val="accent1">
                <a:shade val="90000"/>
                <a:hueOff val="18932"/>
                <a:satOff val="5588"/>
                <a:lumOff val="13908"/>
                <a:alphaOff val="0"/>
                <a:shade val="51000"/>
                <a:satMod val="130000"/>
              </a:schemeClr>
            </a:gs>
            <a:gs pos="80000">
              <a:schemeClr val="accent1">
                <a:shade val="90000"/>
                <a:hueOff val="18932"/>
                <a:satOff val="5588"/>
                <a:lumOff val="13908"/>
                <a:alphaOff val="0"/>
                <a:shade val="93000"/>
                <a:satMod val="130000"/>
              </a:schemeClr>
            </a:gs>
            <a:gs pos="100000">
              <a:schemeClr val="accent1">
                <a:shade val="90000"/>
                <a:hueOff val="18932"/>
                <a:satOff val="5588"/>
                <a:lumOff val="139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9769450" y="1191733"/>
        <a:ext cx="371433" cy="372433"/>
      </dsp:txXfrm>
    </dsp:sp>
    <dsp:sp modelId="{574C2E72-F934-4AFC-89C7-31BD242ACCC1}">
      <dsp:nvSpPr>
        <dsp:cNvPr id="0" name=""/>
        <dsp:cNvSpPr/>
      </dsp:nvSpPr>
      <dsp:spPr>
        <a:xfrm>
          <a:off x="10520325" y="627074"/>
          <a:ext cx="2502916" cy="1501750"/>
        </a:xfrm>
        <a:prstGeom prst="roundRect">
          <a:avLst>
            <a:gd name="adj" fmla="val 10000"/>
          </a:avLst>
        </a:prstGeom>
        <a:gradFill rotWithShape="0">
          <a:gsLst>
            <a:gs pos="0">
              <a:schemeClr val="accent1">
                <a:shade val="50000"/>
                <a:hueOff val="13964"/>
                <a:satOff val="19706"/>
                <a:lumOff val="24793"/>
                <a:alphaOff val="0"/>
                <a:shade val="51000"/>
                <a:satMod val="130000"/>
              </a:schemeClr>
            </a:gs>
            <a:gs pos="80000">
              <a:schemeClr val="accent1">
                <a:shade val="50000"/>
                <a:hueOff val="13964"/>
                <a:satOff val="19706"/>
                <a:lumOff val="24793"/>
                <a:alphaOff val="0"/>
                <a:shade val="93000"/>
                <a:satMod val="130000"/>
              </a:schemeClr>
            </a:gs>
            <a:gs pos="100000">
              <a:schemeClr val="accent1">
                <a:shade val="50000"/>
                <a:hueOff val="13964"/>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Step 4</a:t>
          </a:r>
          <a:endParaRPr lang="en-US" sz="5400" kern="1200" dirty="0"/>
        </a:p>
      </dsp:txBody>
      <dsp:txXfrm>
        <a:off x="10564310" y="671059"/>
        <a:ext cx="2414946" cy="1413780"/>
      </dsp:txXfrm>
    </dsp:sp>
    <dsp:sp modelId="{16B87446-817E-4B55-A579-C0F669DD6B67}">
      <dsp:nvSpPr>
        <dsp:cNvPr id="0" name=""/>
        <dsp:cNvSpPr/>
      </dsp:nvSpPr>
      <dsp:spPr>
        <a:xfrm>
          <a:off x="13273533" y="1067588"/>
          <a:ext cx="530618" cy="620723"/>
        </a:xfrm>
        <a:prstGeom prst="rightArrow">
          <a:avLst>
            <a:gd name="adj1" fmla="val 60000"/>
            <a:gd name="adj2" fmla="val 50000"/>
          </a:avLst>
        </a:prstGeom>
        <a:gradFill rotWithShape="0">
          <a:gsLst>
            <a:gs pos="0">
              <a:schemeClr val="accent1">
                <a:shade val="90000"/>
                <a:hueOff val="9466"/>
                <a:satOff val="2794"/>
                <a:lumOff val="6954"/>
                <a:alphaOff val="0"/>
                <a:shade val="51000"/>
                <a:satMod val="130000"/>
              </a:schemeClr>
            </a:gs>
            <a:gs pos="80000">
              <a:schemeClr val="accent1">
                <a:shade val="90000"/>
                <a:hueOff val="9466"/>
                <a:satOff val="2794"/>
                <a:lumOff val="6954"/>
                <a:alphaOff val="0"/>
                <a:shade val="93000"/>
                <a:satMod val="130000"/>
              </a:schemeClr>
            </a:gs>
            <a:gs pos="100000">
              <a:schemeClr val="accent1">
                <a:shade val="90000"/>
                <a:hueOff val="9466"/>
                <a:satOff val="2794"/>
                <a:lumOff val="695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13273533" y="1191733"/>
        <a:ext cx="371433" cy="372433"/>
      </dsp:txXfrm>
    </dsp:sp>
    <dsp:sp modelId="{8BDD1633-FC49-4A69-A08E-D4D1FBE9EE4D}">
      <dsp:nvSpPr>
        <dsp:cNvPr id="0" name=""/>
        <dsp:cNvSpPr/>
      </dsp:nvSpPr>
      <dsp:spPr>
        <a:xfrm>
          <a:off x="14024409" y="627074"/>
          <a:ext cx="2502916" cy="1501750"/>
        </a:xfrm>
        <a:prstGeom prst="roundRect">
          <a:avLst>
            <a:gd name="adj" fmla="val 10000"/>
          </a:avLst>
        </a:prstGeom>
        <a:gradFill rotWithShape="0">
          <a:gsLst>
            <a:gs pos="0">
              <a:schemeClr val="accent1">
                <a:shade val="50000"/>
                <a:hueOff val="6982"/>
                <a:satOff val="9853"/>
                <a:lumOff val="12396"/>
                <a:alphaOff val="0"/>
                <a:shade val="51000"/>
                <a:satMod val="130000"/>
              </a:schemeClr>
            </a:gs>
            <a:gs pos="80000">
              <a:schemeClr val="accent1">
                <a:shade val="50000"/>
                <a:hueOff val="6982"/>
                <a:satOff val="9853"/>
                <a:lumOff val="12396"/>
                <a:alphaOff val="0"/>
                <a:shade val="93000"/>
                <a:satMod val="130000"/>
              </a:schemeClr>
            </a:gs>
            <a:gs pos="100000">
              <a:schemeClr val="accent1">
                <a:shade val="50000"/>
                <a:hueOff val="6982"/>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Step 5</a:t>
          </a:r>
          <a:endParaRPr lang="en-US" sz="5400" kern="1200" dirty="0"/>
        </a:p>
      </dsp:txBody>
      <dsp:txXfrm>
        <a:off x="14068394" y="671059"/>
        <a:ext cx="2414946" cy="1413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95425-1BA2-495E-BB51-86ED9A5727DD}">
      <dsp:nvSpPr>
        <dsp:cNvPr id="0" name=""/>
        <dsp:cNvSpPr/>
      </dsp:nvSpPr>
      <dsp:spPr>
        <a:xfrm>
          <a:off x="8073" y="627074"/>
          <a:ext cx="2502916" cy="1501750"/>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Step 1</a:t>
          </a:r>
          <a:endParaRPr lang="en-US" sz="5400" kern="1200" dirty="0"/>
        </a:p>
      </dsp:txBody>
      <dsp:txXfrm>
        <a:off x="52058" y="671059"/>
        <a:ext cx="2414946" cy="1413780"/>
      </dsp:txXfrm>
    </dsp:sp>
    <dsp:sp modelId="{4DD7EAC4-C6C1-4C81-9D96-ADB83D475BF1}">
      <dsp:nvSpPr>
        <dsp:cNvPr id="0" name=""/>
        <dsp:cNvSpPr/>
      </dsp:nvSpPr>
      <dsp:spPr>
        <a:xfrm>
          <a:off x="2761282" y="1067588"/>
          <a:ext cx="530618" cy="620723"/>
        </a:xfrm>
        <a:prstGeom prst="rightArrow">
          <a:avLst>
            <a:gd name="adj1" fmla="val 60000"/>
            <a:gd name="adj2" fmla="val 50000"/>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2761282" y="1191733"/>
        <a:ext cx="371433" cy="372433"/>
      </dsp:txXfrm>
    </dsp:sp>
    <dsp:sp modelId="{F44B13A4-B4F3-4C35-B0C2-2ACA57DBDDC4}">
      <dsp:nvSpPr>
        <dsp:cNvPr id="0" name=""/>
        <dsp:cNvSpPr/>
      </dsp:nvSpPr>
      <dsp:spPr>
        <a:xfrm>
          <a:off x="3512157" y="627074"/>
          <a:ext cx="2502916" cy="1501750"/>
        </a:xfrm>
        <a:prstGeom prst="roundRect">
          <a:avLst>
            <a:gd name="adj" fmla="val 10000"/>
          </a:avLst>
        </a:prstGeom>
        <a:gradFill rotWithShape="0">
          <a:gsLst>
            <a:gs pos="0">
              <a:schemeClr val="accent1">
                <a:shade val="50000"/>
                <a:hueOff val="6982"/>
                <a:satOff val="9853"/>
                <a:lumOff val="12396"/>
                <a:alphaOff val="0"/>
                <a:shade val="51000"/>
                <a:satMod val="130000"/>
              </a:schemeClr>
            </a:gs>
            <a:gs pos="80000">
              <a:schemeClr val="accent1">
                <a:shade val="50000"/>
                <a:hueOff val="6982"/>
                <a:satOff val="9853"/>
                <a:lumOff val="12396"/>
                <a:alphaOff val="0"/>
                <a:shade val="93000"/>
                <a:satMod val="130000"/>
              </a:schemeClr>
            </a:gs>
            <a:gs pos="100000">
              <a:schemeClr val="accent1">
                <a:shade val="50000"/>
                <a:hueOff val="6982"/>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Step 2</a:t>
          </a:r>
          <a:endParaRPr lang="en-US" sz="5400" kern="1200" dirty="0"/>
        </a:p>
      </dsp:txBody>
      <dsp:txXfrm>
        <a:off x="3556142" y="671059"/>
        <a:ext cx="2414946" cy="1413780"/>
      </dsp:txXfrm>
    </dsp:sp>
    <dsp:sp modelId="{8EF0AB7C-0B97-4D86-B34E-DC8A0A971E1B}">
      <dsp:nvSpPr>
        <dsp:cNvPr id="0" name=""/>
        <dsp:cNvSpPr/>
      </dsp:nvSpPr>
      <dsp:spPr>
        <a:xfrm>
          <a:off x="6265366" y="1067588"/>
          <a:ext cx="530618" cy="620723"/>
        </a:xfrm>
        <a:prstGeom prst="rightArrow">
          <a:avLst>
            <a:gd name="adj1" fmla="val 60000"/>
            <a:gd name="adj2" fmla="val 50000"/>
          </a:avLst>
        </a:prstGeom>
        <a:gradFill rotWithShape="0">
          <a:gsLst>
            <a:gs pos="0">
              <a:schemeClr val="accent1">
                <a:shade val="90000"/>
                <a:hueOff val="9466"/>
                <a:satOff val="2794"/>
                <a:lumOff val="6954"/>
                <a:alphaOff val="0"/>
                <a:shade val="51000"/>
                <a:satMod val="130000"/>
              </a:schemeClr>
            </a:gs>
            <a:gs pos="80000">
              <a:schemeClr val="accent1">
                <a:shade val="90000"/>
                <a:hueOff val="9466"/>
                <a:satOff val="2794"/>
                <a:lumOff val="6954"/>
                <a:alphaOff val="0"/>
                <a:shade val="93000"/>
                <a:satMod val="130000"/>
              </a:schemeClr>
            </a:gs>
            <a:gs pos="100000">
              <a:schemeClr val="accent1">
                <a:shade val="90000"/>
                <a:hueOff val="9466"/>
                <a:satOff val="2794"/>
                <a:lumOff val="695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6265366" y="1191733"/>
        <a:ext cx="371433" cy="372433"/>
      </dsp:txXfrm>
    </dsp:sp>
    <dsp:sp modelId="{5D062A71-6000-4321-8DD3-7556F2775003}">
      <dsp:nvSpPr>
        <dsp:cNvPr id="0" name=""/>
        <dsp:cNvSpPr/>
      </dsp:nvSpPr>
      <dsp:spPr>
        <a:xfrm>
          <a:off x="7016241" y="627074"/>
          <a:ext cx="2502916" cy="1501750"/>
        </a:xfrm>
        <a:prstGeom prst="roundRect">
          <a:avLst>
            <a:gd name="adj" fmla="val 10000"/>
          </a:avLst>
        </a:prstGeom>
        <a:gradFill rotWithShape="0">
          <a:gsLst>
            <a:gs pos="0">
              <a:schemeClr val="accent1">
                <a:shade val="50000"/>
                <a:hueOff val="13964"/>
                <a:satOff val="19706"/>
                <a:lumOff val="24793"/>
                <a:alphaOff val="0"/>
                <a:shade val="51000"/>
                <a:satMod val="130000"/>
              </a:schemeClr>
            </a:gs>
            <a:gs pos="80000">
              <a:schemeClr val="accent1">
                <a:shade val="50000"/>
                <a:hueOff val="13964"/>
                <a:satOff val="19706"/>
                <a:lumOff val="24793"/>
                <a:alphaOff val="0"/>
                <a:shade val="93000"/>
                <a:satMod val="130000"/>
              </a:schemeClr>
            </a:gs>
            <a:gs pos="100000">
              <a:schemeClr val="accent1">
                <a:shade val="50000"/>
                <a:hueOff val="13964"/>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Step 3</a:t>
          </a:r>
          <a:endParaRPr lang="en-US" sz="5400" kern="1200" dirty="0"/>
        </a:p>
      </dsp:txBody>
      <dsp:txXfrm>
        <a:off x="7060226" y="671059"/>
        <a:ext cx="2414946" cy="1413780"/>
      </dsp:txXfrm>
    </dsp:sp>
    <dsp:sp modelId="{04696A70-B88A-4033-AC45-D5BC2241A15B}">
      <dsp:nvSpPr>
        <dsp:cNvPr id="0" name=""/>
        <dsp:cNvSpPr/>
      </dsp:nvSpPr>
      <dsp:spPr>
        <a:xfrm>
          <a:off x="9769450" y="1067588"/>
          <a:ext cx="530618" cy="620723"/>
        </a:xfrm>
        <a:prstGeom prst="rightArrow">
          <a:avLst>
            <a:gd name="adj1" fmla="val 60000"/>
            <a:gd name="adj2" fmla="val 50000"/>
          </a:avLst>
        </a:prstGeom>
        <a:gradFill rotWithShape="0">
          <a:gsLst>
            <a:gs pos="0">
              <a:schemeClr val="accent1">
                <a:shade val="90000"/>
                <a:hueOff val="18932"/>
                <a:satOff val="5588"/>
                <a:lumOff val="13908"/>
                <a:alphaOff val="0"/>
                <a:shade val="51000"/>
                <a:satMod val="130000"/>
              </a:schemeClr>
            </a:gs>
            <a:gs pos="80000">
              <a:schemeClr val="accent1">
                <a:shade val="90000"/>
                <a:hueOff val="18932"/>
                <a:satOff val="5588"/>
                <a:lumOff val="13908"/>
                <a:alphaOff val="0"/>
                <a:shade val="93000"/>
                <a:satMod val="130000"/>
              </a:schemeClr>
            </a:gs>
            <a:gs pos="100000">
              <a:schemeClr val="accent1">
                <a:shade val="90000"/>
                <a:hueOff val="18932"/>
                <a:satOff val="5588"/>
                <a:lumOff val="139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9769450" y="1191733"/>
        <a:ext cx="371433" cy="372433"/>
      </dsp:txXfrm>
    </dsp:sp>
    <dsp:sp modelId="{574C2E72-F934-4AFC-89C7-31BD242ACCC1}">
      <dsp:nvSpPr>
        <dsp:cNvPr id="0" name=""/>
        <dsp:cNvSpPr/>
      </dsp:nvSpPr>
      <dsp:spPr>
        <a:xfrm>
          <a:off x="10520325" y="627074"/>
          <a:ext cx="2502916" cy="1501750"/>
        </a:xfrm>
        <a:prstGeom prst="roundRect">
          <a:avLst>
            <a:gd name="adj" fmla="val 10000"/>
          </a:avLst>
        </a:prstGeom>
        <a:gradFill rotWithShape="0">
          <a:gsLst>
            <a:gs pos="0">
              <a:schemeClr val="accent1">
                <a:shade val="50000"/>
                <a:hueOff val="13964"/>
                <a:satOff val="19706"/>
                <a:lumOff val="24793"/>
                <a:alphaOff val="0"/>
                <a:shade val="51000"/>
                <a:satMod val="130000"/>
              </a:schemeClr>
            </a:gs>
            <a:gs pos="80000">
              <a:schemeClr val="accent1">
                <a:shade val="50000"/>
                <a:hueOff val="13964"/>
                <a:satOff val="19706"/>
                <a:lumOff val="24793"/>
                <a:alphaOff val="0"/>
                <a:shade val="93000"/>
                <a:satMod val="130000"/>
              </a:schemeClr>
            </a:gs>
            <a:gs pos="100000">
              <a:schemeClr val="accent1">
                <a:shade val="50000"/>
                <a:hueOff val="13964"/>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Step 4</a:t>
          </a:r>
          <a:endParaRPr lang="en-US" sz="5400" kern="1200" dirty="0"/>
        </a:p>
      </dsp:txBody>
      <dsp:txXfrm>
        <a:off x="10564310" y="671059"/>
        <a:ext cx="2414946" cy="1413780"/>
      </dsp:txXfrm>
    </dsp:sp>
    <dsp:sp modelId="{16B87446-817E-4B55-A579-C0F669DD6B67}">
      <dsp:nvSpPr>
        <dsp:cNvPr id="0" name=""/>
        <dsp:cNvSpPr/>
      </dsp:nvSpPr>
      <dsp:spPr>
        <a:xfrm>
          <a:off x="13273533" y="1067588"/>
          <a:ext cx="530618" cy="620723"/>
        </a:xfrm>
        <a:prstGeom prst="rightArrow">
          <a:avLst>
            <a:gd name="adj1" fmla="val 60000"/>
            <a:gd name="adj2" fmla="val 50000"/>
          </a:avLst>
        </a:prstGeom>
        <a:gradFill rotWithShape="0">
          <a:gsLst>
            <a:gs pos="0">
              <a:schemeClr val="accent1">
                <a:shade val="90000"/>
                <a:hueOff val="9466"/>
                <a:satOff val="2794"/>
                <a:lumOff val="6954"/>
                <a:alphaOff val="0"/>
                <a:shade val="51000"/>
                <a:satMod val="130000"/>
              </a:schemeClr>
            </a:gs>
            <a:gs pos="80000">
              <a:schemeClr val="accent1">
                <a:shade val="90000"/>
                <a:hueOff val="9466"/>
                <a:satOff val="2794"/>
                <a:lumOff val="6954"/>
                <a:alphaOff val="0"/>
                <a:shade val="93000"/>
                <a:satMod val="130000"/>
              </a:schemeClr>
            </a:gs>
            <a:gs pos="100000">
              <a:schemeClr val="accent1">
                <a:shade val="90000"/>
                <a:hueOff val="9466"/>
                <a:satOff val="2794"/>
                <a:lumOff val="695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13273533" y="1191733"/>
        <a:ext cx="371433" cy="372433"/>
      </dsp:txXfrm>
    </dsp:sp>
    <dsp:sp modelId="{8BDD1633-FC49-4A69-A08E-D4D1FBE9EE4D}">
      <dsp:nvSpPr>
        <dsp:cNvPr id="0" name=""/>
        <dsp:cNvSpPr/>
      </dsp:nvSpPr>
      <dsp:spPr>
        <a:xfrm>
          <a:off x="14024409" y="627074"/>
          <a:ext cx="2502916" cy="1501750"/>
        </a:xfrm>
        <a:prstGeom prst="roundRect">
          <a:avLst>
            <a:gd name="adj" fmla="val 10000"/>
          </a:avLst>
        </a:prstGeom>
        <a:gradFill rotWithShape="0">
          <a:gsLst>
            <a:gs pos="0">
              <a:schemeClr val="accent1">
                <a:shade val="50000"/>
                <a:hueOff val="6982"/>
                <a:satOff val="9853"/>
                <a:lumOff val="12396"/>
                <a:alphaOff val="0"/>
                <a:shade val="51000"/>
                <a:satMod val="130000"/>
              </a:schemeClr>
            </a:gs>
            <a:gs pos="80000">
              <a:schemeClr val="accent1">
                <a:shade val="50000"/>
                <a:hueOff val="6982"/>
                <a:satOff val="9853"/>
                <a:lumOff val="12396"/>
                <a:alphaOff val="0"/>
                <a:shade val="93000"/>
                <a:satMod val="130000"/>
              </a:schemeClr>
            </a:gs>
            <a:gs pos="100000">
              <a:schemeClr val="accent1">
                <a:shade val="50000"/>
                <a:hueOff val="6982"/>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Step 5</a:t>
          </a:r>
          <a:endParaRPr lang="en-US" sz="5400" kern="1200" dirty="0"/>
        </a:p>
      </dsp:txBody>
      <dsp:txXfrm>
        <a:off x="14068394" y="671059"/>
        <a:ext cx="2414946" cy="14137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29438-7248-45FF-9A56-60F68D58E9B0}" type="datetimeFigureOut">
              <a:rPr lang="en-US" smtClean="0"/>
              <a:t>7/6/2018</a:t>
            </a:fld>
            <a:endParaRPr lang="en-US"/>
          </a:p>
        </p:txBody>
      </p:sp>
      <p:sp>
        <p:nvSpPr>
          <p:cNvPr id="4" name="Slide Image Placeholder 3"/>
          <p:cNvSpPr>
            <a:spLocks noGrp="1" noRot="1" noChangeAspect="1"/>
          </p:cNvSpPr>
          <p:nvPr>
            <p:ph type="sldImg" idx="2"/>
          </p:nvPr>
        </p:nvSpPr>
        <p:spPr>
          <a:xfrm>
            <a:off x="1106488" y="685800"/>
            <a:ext cx="46450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CCE4A-28BE-4578-AECC-E7A7E3FBE26C}" type="slidenum">
              <a:rPr lang="en-US" smtClean="0"/>
              <a:t>‹#›</a:t>
            </a:fld>
            <a:endParaRPr lang="en-US"/>
          </a:p>
        </p:txBody>
      </p:sp>
    </p:spTree>
    <p:extLst>
      <p:ext uri="{BB962C8B-B14F-4D97-AF65-F5344CB8AC3E}">
        <p14:creationId xmlns:p14="http://schemas.microsoft.com/office/powerpoint/2010/main" val="1902133873"/>
      </p:ext>
    </p:extLst>
  </p:cSld>
  <p:clrMap bg1="lt1" tx1="dk1" bg2="lt2" tx2="dk2" accent1="accent1" accent2="accent2" accent3="accent3" accent4="accent4" accent5="accent5" accent6="accent6" hlink="hlink" folHlink="folHlink"/>
  <p:notesStyle>
    <a:lvl1pPr marL="0" algn="l" defTabSz="1112459" rtl="0" eaLnBrk="1" latinLnBrk="0" hangingPunct="1">
      <a:defRPr sz="1500" kern="1200">
        <a:solidFill>
          <a:schemeClr val="tx1"/>
        </a:solidFill>
        <a:latin typeface="+mn-lt"/>
        <a:ea typeface="+mn-ea"/>
        <a:cs typeface="+mn-cs"/>
      </a:defRPr>
    </a:lvl1pPr>
    <a:lvl2pPr marL="556230" algn="l" defTabSz="1112459" rtl="0" eaLnBrk="1" latinLnBrk="0" hangingPunct="1">
      <a:defRPr sz="1500" kern="1200">
        <a:solidFill>
          <a:schemeClr val="tx1"/>
        </a:solidFill>
        <a:latin typeface="+mn-lt"/>
        <a:ea typeface="+mn-ea"/>
        <a:cs typeface="+mn-cs"/>
      </a:defRPr>
    </a:lvl2pPr>
    <a:lvl3pPr marL="1112459" algn="l" defTabSz="1112459" rtl="0" eaLnBrk="1" latinLnBrk="0" hangingPunct="1">
      <a:defRPr sz="1500" kern="1200">
        <a:solidFill>
          <a:schemeClr val="tx1"/>
        </a:solidFill>
        <a:latin typeface="+mn-lt"/>
        <a:ea typeface="+mn-ea"/>
        <a:cs typeface="+mn-cs"/>
      </a:defRPr>
    </a:lvl3pPr>
    <a:lvl4pPr marL="1668689" algn="l" defTabSz="1112459" rtl="0" eaLnBrk="1" latinLnBrk="0" hangingPunct="1">
      <a:defRPr sz="1500" kern="1200">
        <a:solidFill>
          <a:schemeClr val="tx1"/>
        </a:solidFill>
        <a:latin typeface="+mn-lt"/>
        <a:ea typeface="+mn-ea"/>
        <a:cs typeface="+mn-cs"/>
      </a:defRPr>
    </a:lvl4pPr>
    <a:lvl5pPr marL="2224918" algn="l" defTabSz="1112459" rtl="0" eaLnBrk="1" latinLnBrk="0" hangingPunct="1">
      <a:defRPr sz="1500" kern="1200">
        <a:solidFill>
          <a:schemeClr val="tx1"/>
        </a:solidFill>
        <a:latin typeface="+mn-lt"/>
        <a:ea typeface="+mn-ea"/>
        <a:cs typeface="+mn-cs"/>
      </a:defRPr>
    </a:lvl5pPr>
    <a:lvl6pPr marL="2781148" algn="l" defTabSz="1112459" rtl="0" eaLnBrk="1" latinLnBrk="0" hangingPunct="1">
      <a:defRPr sz="1500" kern="1200">
        <a:solidFill>
          <a:schemeClr val="tx1"/>
        </a:solidFill>
        <a:latin typeface="+mn-lt"/>
        <a:ea typeface="+mn-ea"/>
        <a:cs typeface="+mn-cs"/>
      </a:defRPr>
    </a:lvl6pPr>
    <a:lvl7pPr marL="3337377" algn="l" defTabSz="1112459" rtl="0" eaLnBrk="1" latinLnBrk="0" hangingPunct="1">
      <a:defRPr sz="1500" kern="1200">
        <a:solidFill>
          <a:schemeClr val="tx1"/>
        </a:solidFill>
        <a:latin typeface="+mn-lt"/>
        <a:ea typeface="+mn-ea"/>
        <a:cs typeface="+mn-cs"/>
      </a:defRPr>
    </a:lvl7pPr>
    <a:lvl8pPr marL="3893607" algn="l" defTabSz="1112459" rtl="0" eaLnBrk="1" latinLnBrk="0" hangingPunct="1">
      <a:defRPr sz="1500" kern="1200">
        <a:solidFill>
          <a:schemeClr val="tx1"/>
        </a:solidFill>
        <a:latin typeface="+mn-lt"/>
        <a:ea typeface="+mn-ea"/>
        <a:cs typeface="+mn-cs"/>
      </a:defRPr>
    </a:lvl8pPr>
    <a:lvl9pPr marL="4449836" algn="l" defTabSz="1112459"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5CCE4A-28BE-4578-AECC-E7A7E3FBE26C}" type="slidenum">
              <a:rPr lang="en-US" smtClean="0"/>
              <a:t>1</a:t>
            </a:fld>
            <a:endParaRPr lang="en-US"/>
          </a:p>
        </p:txBody>
      </p:sp>
    </p:spTree>
    <p:extLst>
      <p:ext uri="{BB962C8B-B14F-4D97-AF65-F5344CB8AC3E}">
        <p14:creationId xmlns:p14="http://schemas.microsoft.com/office/powerpoint/2010/main" val="206708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85800"/>
            <a:ext cx="4645025" cy="3429000"/>
          </a:xfrm>
        </p:spPr>
      </p:sp>
      <p:sp>
        <p:nvSpPr>
          <p:cNvPr id="3" name="Notes Placeholder 2"/>
          <p:cNvSpPr>
            <a:spLocks noGrp="1"/>
          </p:cNvSpPr>
          <p:nvPr>
            <p:ph type="body" idx="1"/>
          </p:nvPr>
        </p:nvSpPr>
        <p:spPr/>
        <p:txBody>
          <a:bodyPr>
            <a:normAutofit/>
          </a:bodyPr>
          <a:lstStyle/>
          <a:p>
            <a:r>
              <a:rPr lang="en-US" dirty="0" smtClean="0"/>
              <a:t>Did you have a summer</a:t>
            </a:r>
            <a:r>
              <a:rPr lang="en-US" baseline="0" dirty="0" smtClean="0"/>
              <a:t> research photo shoot? Use the pictures from that on your poster. </a:t>
            </a:r>
          </a:p>
          <a:p>
            <a:endParaRPr lang="en-US" baseline="0" dirty="0" smtClean="0"/>
          </a:p>
          <a:p>
            <a:r>
              <a:rPr lang="en-US" baseline="0" dirty="0" smtClean="0"/>
              <a:t>This template option has “boundary boxes” around the sections. This is one way of organizing the poster – but the boxes are not required. See the slide that follows.</a:t>
            </a:r>
            <a:endParaRPr lang="en-US" dirty="0"/>
          </a:p>
        </p:txBody>
      </p:sp>
      <p:sp>
        <p:nvSpPr>
          <p:cNvPr id="4" name="Slide Number Placeholder 3"/>
          <p:cNvSpPr>
            <a:spLocks noGrp="1"/>
          </p:cNvSpPr>
          <p:nvPr>
            <p:ph type="sldNum" sz="quarter" idx="10"/>
          </p:nvPr>
        </p:nvSpPr>
        <p:spPr/>
        <p:txBody>
          <a:bodyPr/>
          <a:lstStyle/>
          <a:p>
            <a:fld id="{BF5CCE4A-28BE-4578-AECC-E7A7E3FBE26C}"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85800"/>
            <a:ext cx="4645025" cy="3429000"/>
          </a:xfrm>
        </p:spPr>
      </p:sp>
      <p:sp>
        <p:nvSpPr>
          <p:cNvPr id="3" name="Notes Placeholder 2"/>
          <p:cNvSpPr>
            <a:spLocks noGrp="1"/>
          </p:cNvSpPr>
          <p:nvPr>
            <p:ph type="body" idx="1"/>
          </p:nvPr>
        </p:nvSpPr>
        <p:spPr/>
        <p:txBody>
          <a:bodyPr>
            <a:normAutofit/>
          </a:bodyPr>
          <a:lstStyle/>
          <a:p>
            <a:r>
              <a:rPr lang="en-US" b="1" dirty="0" smtClean="0"/>
              <a:t>You don’t need to have the boundary boxes</a:t>
            </a:r>
            <a:r>
              <a:rPr lang="en-US" b="1" baseline="0" dirty="0" smtClean="0"/>
              <a:t> – but you should organize your sections as though there were an “invisible box” there. </a:t>
            </a:r>
            <a:endParaRPr lang="en-US" b="1" dirty="0" smtClean="0"/>
          </a:p>
          <a:p>
            <a:endParaRPr lang="en-US" dirty="0" smtClean="0"/>
          </a:p>
          <a:p>
            <a:r>
              <a:rPr lang="en-US" dirty="0" smtClean="0"/>
              <a:t>Did you have a summer</a:t>
            </a:r>
            <a:r>
              <a:rPr lang="en-US" baseline="0" dirty="0" smtClean="0"/>
              <a:t> research photo shoot? Use the pictures from that on your poster. </a:t>
            </a:r>
            <a:endParaRPr lang="en-US" dirty="0"/>
          </a:p>
        </p:txBody>
      </p:sp>
      <p:sp>
        <p:nvSpPr>
          <p:cNvPr id="4" name="Slide Number Placeholder 3"/>
          <p:cNvSpPr>
            <a:spLocks noGrp="1"/>
          </p:cNvSpPr>
          <p:nvPr>
            <p:ph type="sldNum" sz="quarter" idx="10"/>
          </p:nvPr>
        </p:nvSpPr>
        <p:spPr/>
        <p:txBody>
          <a:bodyPr/>
          <a:lstStyle/>
          <a:p>
            <a:fld id="{BF5CCE4A-28BE-4578-AECC-E7A7E3FBE26C}"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5CCE4A-28BE-4578-AECC-E7A7E3FBE26C}" type="slidenum">
              <a:rPr lang="en-US" smtClean="0"/>
              <a:t>4</a:t>
            </a:fld>
            <a:endParaRPr lang="en-US"/>
          </a:p>
        </p:txBody>
      </p:sp>
    </p:spTree>
    <p:extLst>
      <p:ext uri="{BB962C8B-B14F-4D97-AF65-F5344CB8AC3E}">
        <p14:creationId xmlns:p14="http://schemas.microsoft.com/office/powerpoint/2010/main" val="377663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5CCE4A-28BE-4578-AECC-E7A7E3FBE26C}" type="slidenum">
              <a:rPr lang="en-US" smtClean="0"/>
              <a:t>5</a:t>
            </a:fld>
            <a:endParaRPr lang="en-US"/>
          </a:p>
        </p:txBody>
      </p:sp>
    </p:spTree>
    <p:extLst>
      <p:ext uri="{BB962C8B-B14F-4D97-AF65-F5344CB8AC3E}">
        <p14:creationId xmlns:p14="http://schemas.microsoft.com/office/powerpoint/2010/main" val="80228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5CCE4A-28BE-4578-AECC-E7A7E3FBE26C}" type="slidenum">
              <a:rPr lang="en-US" smtClean="0"/>
              <a:t>6</a:t>
            </a:fld>
            <a:endParaRPr lang="en-US"/>
          </a:p>
        </p:txBody>
      </p:sp>
    </p:spTree>
    <p:extLst>
      <p:ext uri="{BB962C8B-B14F-4D97-AF65-F5344CB8AC3E}">
        <p14:creationId xmlns:p14="http://schemas.microsoft.com/office/powerpoint/2010/main" val="37921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79993" y="8804936"/>
            <a:ext cx="32644821" cy="6077744"/>
          </a:xfrm>
        </p:spPr>
        <p:txBody>
          <a:bodyPr/>
          <a:lstStyle/>
          <a:p>
            <a:r>
              <a:rPr lang="en-US" smtClean="0"/>
              <a:t>Click to edit Master title style</a:t>
            </a:r>
            <a:endParaRPr lang="en-US"/>
          </a:p>
        </p:txBody>
      </p:sp>
      <p:sp>
        <p:nvSpPr>
          <p:cNvPr id="3" name="Subtitle 2"/>
          <p:cNvSpPr>
            <a:spLocks noGrp="1"/>
          </p:cNvSpPr>
          <p:nvPr>
            <p:ph type="subTitle" idx="1"/>
          </p:nvPr>
        </p:nvSpPr>
        <p:spPr>
          <a:xfrm>
            <a:off x="5759979" y="16063781"/>
            <a:ext cx="26884842" cy="7242440"/>
          </a:xfrm>
        </p:spPr>
        <p:txBody>
          <a:bodyPr/>
          <a:lstStyle>
            <a:lvl1pPr marL="0" indent="0" algn="ctr">
              <a:buNone/>
              <a:defRPr/>
            </a:lvl1pPr>
            <a:lvl2pPr marL="556230" indent="0" algn="ctr">
              <a:buNone/>
              <a:defRPr/>
            </a:lvl2pPr>
            <a:lvl3pPr marL="1112459" indent="0" algn="ctr">
              <a:buNone/>
              <a:defRPr/>
            </a:lvl3pPr>
            <a:lvl4pPr marL="1668689" indent="0" algn="ctr">
              <a:buNone/>
              <a:defRPr/>
            </a:lvl4pPr>
            <a:lvl5pPr marL="2224918" indent="0" algn="ctr">
              <a:buNone/>
              <a:defRPr/>
            </a:lvl5pPr>
            <a:lvl6pPr marL="2781148" indent="0" algn="ctr">
              <a:buNone/>
              <a:defRPr/>
            </a:lvl6pPr>
            <a:lvl7pPr marL="3337377" indent="0" algn="ctr">
              <a:buNone/>
              <a:defRPr/>
            </a:lvl7pPr>
            <a:lvl8pPr marL="3893607" indent="0" algn="ctr">
              <a:buNone/>
              <a:defRPr/>
            </a:lvl8pPr>
            <a:lvl9pPr marL="4449836"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9F19-06CA-48A0-8519-DC3ECC50E29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CAF395-09BA-4245-B6F9-CBB3B9EF076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4223" y="1135990"/>
            <a:ext cx="8639969" cy="241858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612" y="1135990"/>
            <a:ext cx="25745810" cy="241858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A9D48A-C9BF-45F2-926D-97CE848FE40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920614" y="1135989"/>
            <a:ext cx="34563579" cy="472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920613" y="6612932"/>
            <a:ext cx="17192889" cy="92560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9291301" y="6612932"/>
            <a:ext cx="17192890" cy="92560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920613" y="16065832"/>
            <a:ext cx="17192889" cy="92560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19291301" y="16065832"/>
            <a:ext cx="17192890" cy="92560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920614" y="25814007"/>
            <a:ext cx="8960379" cy="1968500"/>
          </a:xfrm>
        </p:spPr>
        <p:txBody>
          <a:bodyPr/>
          <a:lstStyle>
            <a:lvl1pPr>
              <a:defRPr/>
            </a:lvl1pPr>
          </a:lstStyle>
          <a:p>
            <a:endParaRPr lang="en-US"/>
          </a:p>
        </p:txBody>
      </p:sp>
      <p:sp>
        <p:nvSpPr>
          <p:cNvPr id="8" name="Footer Placeholder 7"/>
          <p:cNvSpPr>
            <a:spLocks noGrp="1"/>
          </p:cNvSpPr>
          <p:nvPr>
            <p:ph type="ftr" sz="quarter" idx="11"/>
          </p:nvPr>
        </p:nvSpPr>
        <p:spPr>
          <a:xfrm>
            <a:off x="13122014" y="25814007"/>
            <a:ext cx="12160779" cy="1968500"/>
          </a:xfrm>
        </p:spPr>
        <p:txBody>
          <a:bodyPr/>
          <a:lstStyle>
            <a:lvl1pPr>
              <a:defRPr/>
            </a:lvl1pPr>
          </a:lstStyle>
          <a:p>
            <a:endParaRPr lang="en-US"/>
          </a:p>
        </p:txBody>
      </p:sp>
      <p:sp>
        <p:nvSpPr>
          <p:cNvPr id="9" name="Slide Number Placeholder 8"/>
          <p:cNvSpPr>
            <a:spLocks noGrp="1"/>
          </p:cNvSpPr>
          <p:nvPr>
            <p:ph type="sldNum" sz="quarter" idx="12"/>
          </p:nvPr>
        </p:nvSpPr>
        <p:spPr>
          <a:xfrm>
            <a:off x="27523814" y="25814007"/>
            <a:ext cx="8960379" cy="1968500"/>
          </a:xfrm>
        </p:spPr>
        <p:txBody>
          <a:bodyPr/>
          <a:lstStyle>
            <a:lvl1pPr>
              <a:defRPr/>
            </a:lvl1pPr>
          </a:lstStyle>
          <a:p>
            <a:fld id="{227F02F2-CEA1-45FC-AB7C-17FE06E6E9B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D6CD8D-37C6-4D45-8925-A245A2D31E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18214778"/>
            <a:ext cx="32644821" cy="5630730"/>
          </a:xfrm>
        </p:spPr>
        <p:txBody>
          <a:bodyPr anchor="t"/>
          <a:lstStyle>
            <a:lvl1pPr algn="l">
              <a:defRPr sz="49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2014003"/>
            <a:ext cx="32644821" cy="6200775"/>
          </a:xfrm>
        </p:spPr>
        <p:txBody>
          <a:bodyPr anchor="b"/>
          <a:lstStyle>
            <a:lvl1pPr marL="0" indent="0">
              <a:buNone/>
              <a:defRPr sz="2400"/>
            </a:lvl1pPr>
            <a:lvl2pPr marL="556230" indent="0">
              <a:buNone/>
              <a:defRPr sz="2200"/>
            </a:lvl2pPr>
            <a:lvl3pPr marL="1112459" indent="0">
              <a:buNone/>
              <a:defRPr sz="1900"/>
            </a:lvl3pPr>
            <a:lvl4pPr marL="1668689" indent="0">
              <a:buNone/>
              <a:defRPr sz="1700"/>
            </a:lvl4pPr>
            <a:lvl5pPr marL="2224918" indent="0">
              <a:buNone/>
              <a:defRPr sz="1700"/>
            </a:lvl5pPr>
            <a:lvl6pPr marL="2781148" indent="0">
              <a:buNone/>
              <a:defRPr sz="1700"/>
            </a:lvl6pPr>
            <a:lvl7pPr marL="3337377" indent="0">
              <a:buNone/>
              <a:defRPr sz="1700"/>
            </a:lvl7pPr>
            <a:lvl8pPr marL="3893607" indent="0">
              <a:buNone/>
              <a:defRPr sz="1700"/>
            </a:lvl8pPr>
            <a:lvl9pPr marL="4449836" indent="0">
              <a:buNone/>
              <a:defRPr sz="17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1EE18A-5A52-4E76-8A32-6DE938744BC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613" y="6612931"/>
            <a:ext cx="17192889" cy="1870895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91301" y="6612931"/>
            <a:ext cx="17192890" cy="1870895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43951D-8E6D-4FFA-9E0F-C910D16A72A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611" y="6344312"/>
            <a:ext cx="16968788" cy="2645172"/>
          </a:xfrm>
        </p:spPr>
        <p:txBody>
          <a:bodyPr anchor="b"/>
          <a:lstStyle>
            <a:lvl1pPr marL="0" indent="0">
              <a:buNone/>
              <a:defRPr sz="2900" b="1"/>
            </a:lvl1pPr>
            <a:lvl2pPr marL="556230" indent="0">
              <a:buNone/>
              <a:defRPr sz="2400" b="1"/>
            </a:lvl2pPr>
            <a:lvl3pPr marL="1112459" indent="0">
              <a:buNone/>
              <a:defRPr sz="2200" b="1"/>
            </a:lvl3pPr>
            <a:lvl4pPr marL="1668689" indent="0">
              <a:buNone/>
              <a:defRPr sz="1900" b="1"/>
            </a:lvl4pPr>
            <a:lvl5pPr marL="2224918" indent="0">
              <a:buNone/>
              <a:defRPr sz="1900" b="1"/>
            </a:lvl5pPr>
            <a:lvl6pPr marL="2781148" indent="0">
              <a:buNone/>
              <a:defRPr sz="1900" b="1"/>
            </a:lvl6pPr>
            <a:lvl7pPr marL="3337377" indent="0">
              <a:buNone/>
              <a:defRPr sz="1900" b="1"/>
            </a:lvl7pPr>
            <a:lvl8pPr marL="3893607" indent="0">
              <a:buNone/>
              <a:defRPr sz="1900" b="1"/>
            </a:lvl8pPr>
            <a:lvl9pPr marL="4449836"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920611" y="8989484"/>
            <a:ext cx="16968788" cy="1633239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846" y="6344312"/>
            <a:ext cx="16974344" cy="2645172"/>
          </a:xfrm>
        </p:spPr>
        <p:txBody>
          <a:bodyPr anchor="b"/>
          <a:lstStyle>
            <a:lvl1pPr marL="0" indent="0">
              <a:buNone/>
              <a:defRPr sz="2900" b="1"/>
            </a:lvl1pPr>
            <a:lvl2pPr marL="556230" indent="0">
              <a:buNone/>
              <a:defRPr sz="2400" b="1"/>
            </a:lvl2pPr>
            <a:lvl3pPr marL="1112459" indent="0">
              <a:buNone/>
              <a:defRPr sz="2200" b="1"/>
            </a:lvl3pPr>
            <a:lvl4pPr marL="1668689" indent="0">
              <a:buNone/>
              <a:defRPr sz="1900" b="1"/>
            </a:lvl4pPr>
            <a:lvl5pPr marL="2224918" indent="0">
              <a:buNone/>
              <a:defRPr sz="1900" b="1"/>
            </a:lvl5pPr>
            <a:lvl6pPr marL="2781148" indent="0">
              <a:buNone/>
              <a:defRPr sz="1900" b="1"/>
            </a:lvl6pPr>
            <a:lvl7pPr marL="3337377" indent="0">
              <a:buNone/>
              <a:defRPr sz="1900" b="1"/>
            </a:lvl7pPr>
            <a:lvl8pPr marL="3893607" indent="0">
              <a:buNone/>
              <a:defRPr sz="1900" b="1"/>
            </a:lvl8pPr>
            <a:lvl9pPr marL="4449836"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19509846" y="8989484"/>
            <a:ext cx="16974344" cy="1633239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DDDA935-4E32-423F-AEE3-DD2D05EB0C0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635FEC-648C-4C3E-8AC9-5D7DB4E1329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21AF681-493F-44E3-81C4-816C74D437A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613" y="1127787"/>
            <a:ext cx="12634913" cy="480437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15014840" y="1127787"/>
            <a:ext cx="21469350" cy="24194096"/>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613" y="5932157"/>
            <a:ext cx="12634913" cy="19389725"/>
          </a:xfrm>
        </p:spPr>
        <p:txBody>
          <a:bodyPr/>
          <a:lstStyle>
            <a:lvl1pPr marL="0" indent="0">
              <a:buNone/>
              <a:defRPr sz="1700"/>
            </a:lvl1pPr>
            <a:lvl2pPr marL="556230" indent="0">
              <a:buNone/>
              <a:defRPr sz="1500"/>
            </a:lvl2pPr>
            <a:lvl3pPr marL="1112459" indent="0">
              <a:buNone/>
              <a:defRPr sz="1200"/>
            </a:lvl3pPr>
            <a:lvl4pPr marL="1668689" indent="0">
              <a:buNone/>
              <a:defRPr sz="1100"/>
            </a:lvl4pPr>
            <a:lvl5pPr marL="2224918" indent="0">
              <a:buNone/>
              <a:defRPr sz="1100"/>
            </a:lvl5pPr>
            <a:lvl6pPr marL="2781148" indent="0">
              <a:buNone/>
              <a:defRPr sz="1100"/>
            </a:lvl6pPr>
            <a:lvl7pPr marL="3337377" indent="0">
              <a:buNone/>
              <a:defRPr sz="1100"/>
            </a:lvl7pPr>
            <a:lvl8pPr marL="3893607" indent="0">
              <a:buNone/>
              <a:defRPr sz="1100"/>
            </a:lvl8pPr>
            <a:lvl9pPr marL="4449836"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08C2EA-8EA5-4EEB-A0D4-C15A62562C2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6869" y="19842892"/>
            <a:ext cx="23043621" cy="2341695"/>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7526869" y="2532394"/>
            <a:ext cx="23043621" cy="17009070"/>
          </a:xfrm>
        </p:spPr>
        <p:txBody>
          <a:bodyPr/>
          <a:lstStyle>
            <a:lvl1pPr marL="0" indent="0">
              <a:buNone/>
              <a:defRPr sz="3900"/>
            </a:lvl1pPr>
            <a:lvl2pPr marL="556230" indent="0">
              <a:buNone/>
              <a:defRPr sz="3400"/>
            </a:lvl2pPr>
            <a:lvl3pPr marL="1112459" indent="0">
              <a:buNone/>
              <a:defRPr sz="2900"/>
            </a:lvl3pPr>
            <a:lvl4pPr marL="1668689" indent="0">
              <a:buNone/>
              <a:defRPr sz="2400"/>
            </a:lvl4pPr>
            <a:lvl5pPr marL="2224918" indent="0">
              <a:buNone/>
              <a:defRPr sz="2400"/>
            </a:lvl5pPr>
            <a:lvl6pPr marL="2781148" indent="0">
              <a:buNone/>
              <a:defRPr sz="2400"/>
            </a:lvl6pPr>
            <a:lvl7pPr marL="3337377" indent="0">
              <a:buNone/>
              <a:defRPr sz="2400"/>
            </a:lvl7pPr>
            <a:lvl8pPr marL="3893607" indent="0">
              <a:buNone/>
              <a:defRPr sz="2400"/>
            </a:lvl8pPr>
            <a:lvl9pPr marL="4449836" indent="0">
              <a:buNone/>
              <a:defRPr sz="2400"/>
            </a:lvl9pPr>
          </a:lstStyle>
          <a:p>
            <a:r>
              <a:rPr lang="en-US" smtClean="0"/>
              <a:t>Click icon to add picture</a:t>
            </a:r>
            <a:endParaRPr lang="en-US"/>
          </a:p>
        </p:txBody>
      </p:sp>
      <p:sp>
        <p:nvSpPr>
          <p:cNvPr id="4" name="Text Placeholder 3"/>
          <p:cNvSpPr>
            <a:spLocks noGrp="1"/>
          </p:cNvSpPr>
          <p:nvPr>
            <p:ph type="body" sz="half" idx="2"/>
          </p:nvPr>
        </p:nvSpPr>
        <p:spPr>
          <a:xfrm>
            <a:off x="7526869" y="22184586"/>
            <a:ext cx="23043621" cy="3327995"/>
          </a:xfrm>
        </p:spPr>
        <p:txBody>
          <a:bodyPr/>
          <a:lstStyle>
            <a:lvl1pPr marL="0" indent="0">
              <a:buNone/>
              <a:defRPr sz="1700"/>
            </a:lvl1pPr>
            <a:lvl2pPr marL="556230" indent="0">
              <a:buNone/>
              <a:defRPr sz="1500"/>
            </a:lvl2pPr>
            <a:lvl3pPr marL="1112459" indent="0">
              <a:buNone/>
              <a:defRPr sz="1200"/>
            </a:lvl3pPr>
            <a:lvl4pPr marL="1668689" indent="0">
              <a:buNone/>
              <a:defRPr sz="1100"/>
            </a:lvl4pPr>
            <a:lvl5pPr marL="2224918" indent="0">
              <a:buNone/>
              <a:defRPr sz="1100"/>
            </a:lvl5pPr>
            <a:lvl6pPr marL="2781148" indent="0">
              <a:buNone/>
              <a:defRPr sz="1100"/>
            </a:lvl6pPr>
            <a:lvl7pPr marL="3337377" indent="0">
              <a:buNone/>
              <a:defRPr sz="1100"/>
            </a:lvl7pPr>
            <a:lvl8pPr marL="3893607" indent="0">
              <a:buNone/>
              <a:defRPr sz="1100"/>
            </a:lvl8pPr>
            <a:lvl9pPr marL="4449836"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6E0A79-71D8-497F-85DE-0D1EE49A989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20614" y="1135989"/>
            <a:ext cx="34563579" cy="4724400"/>
          </a:xfrm>
          <a:prstGeom prst="rect">
            <a:avLst/>
          </a:prstGeom>
          <a:noFill/>
          <a:ln w="9525">
            <a:noFill/>
            <a:miter lim="800000"/>
            <a:headEnd/>
            <a:tailEnd/>
          </a:ln>
          <a:effectLst/>
        </p:spPr>
        <p:txBody>
          <a:bodyPr vert="horz" wrap="square" lIns="425887" tIns="212944" rIns="425887" bIns="21294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20614" y="6612931"/>
            <a:ext cx="34563579" cy="18708952"/>
          </a:xfrm>
          <a:prstGeom prst="rect">
            <a:avLst/>
          </a:prstGeom>
          <a:noFill/>
          <a:ln w="9525">
            <a:noFill/>
            <a:miter lim="800000"/>
            <a:headEnd/>
            <a:tailEnd/>
          </a:ln>
          <a:effectLst/>
        </p:spPr>
        <p:txBody>
          <a:bodyPr vert="horz" wrap="square" lIns="425887" tIns="212944" rIns="425887" bIns="2129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920614" y="25814007"/>
            <a:ext cx="8960379" cy="1968500"/>
          </a:xfrm>
          <a:prstGeom prst="rect">
            <a:avLst/>
          </a:prstGeom>
          <a:noFill/>
          <a:ln w="9525">
            <a:noFill/>
            <a:miter lim="800000"/>
            <a:headEnd/>
            <a:tailEnd/>
          </a:ln>
          <a:effectLst/>
        </p:spPr>
        <p:txBody>
          <a:bodyPr vert="horz" wrap="square" lIns="425887" tIns="212944" rIns="425887" bIns="212944" numCol="1" anchor="t" anchorCtr="0" compatLnSpc="1">
            <a:prstTxWarp prst="textNoShape">
              <a:avLst/>
            </a:prstTxWarp>
          </a:bodyPr>
          <a:lstStyle>
            <a:lvl1pPr defTabSz="4258633">
              <a:defRPr sz="6600"/>
            </a:lvl1pPr>
          </a:lstStyle>
          <a:p>
            <a:endParaRPr lang="en-US"/>
          </a:p>
        </p:txBody>
      </p:sp>
      <p:sp>
        <p:nvSpPr>
          <p:cNvPr id="1029" name="Rectangle 5"/>
          <p:cNvSpPr>
            <a:spLocks noGrp="1" noChangeArrowheads="1"/>
          </p:cNvSpPr>
          <p:nvPr>
            <p:ph type="ftr" sz="quarter" idx="3"/>
          </p:nvPr>
        </p:nvSpPr>
        <p:spPr bwMode="auto">
          <a:xfrm>
            <a:off x="13122014" y="25814007"/>
            <a:ext cx="12160779" cy="1968500"/>
          </a:xfrm>
          <a:prstGeom prst="rect">
            <a:avLst/>
          </a:prstGeom>
          <a:noFill/>
          <a:ln w="9525">
            <a:noFill/>
            <a:miter lim="800000"/>
            <a:headEnd/>
            <a:tailEnd/>
          </a:ln>
          <a:effectLst/>
        </p:spPr>
        <p:txBody>
          <a:bodyPr vert="horz" wrap="square" lIns="425887" tIns="212944" rIns="425887" bIns="212944" numCol="1" anchor="t" anchorCtr="0" compatLnSpc="1">
            <a:prstTxWarp prst="textNoShape">
              <a:avLst/>
            </a:prstTxWarp>
          </a:bodyPr>
          <a:lstStyle>
            <a:lvl1pPr algn="ctr" defTabSz="4258633">
              <a:defRPr sz="6600"/>
            </a:lvl1pPr>
          </a:lstStyle>
          <a:p>
            <a:endParaRPr lang="en-US"/>
          </a:p>
        </p:txBody>
      </p:sp>
      <p:sp>
        <p:nvSpPr>
          <p:cNvPr id="1030" name="Rectangle 6"/>
          <p:cNvSpPr>
            <a:spLocks noGrp="1" noChangeArrowheads="1"/>
          </p:cNvSpPr>
          <p:nvPr>
            <p:ph type="sldNum" sz="quarter" idx="4"/>
          </p:nvPr>
        </p:nvSpPr>
        <p:spPr bwMode="auto">
          <a:xfrm>
            <a:off x="27523814" y="25814007"/>
            <a:ext cx="8960379" cy="1968500"/>
          </a:xfrm>
          <a:prstGeom prst="rect">
            <a:avLst/>
          </a:prstGeom>
          <a:noFill/>
          <a:ln w="9525">
            <a:noFill/>
            <a:miter lim="800000"/>
            <a:headEnd/>
            <a:tailEnd/>
          </a:ln>
          <a:effectLst/>
        </p:spPr>
        <p:txBody>
          <a:bodyPr vert="horz" wrap="square" lIns="425887" tIns="212944" rIns="425887" bIns="212944" numCol="1" anchor="t" anchorCtr="0" compatLnSpc="1">
            <a:prstTxWarp prst="textNoShape">
              <a:avLst/>
            </a:prstTxWarp>
          </a:bodyPr>
          <a:lstStyle>
            <a:lvl1pPr algn="r" defTabSz="4258633">
              <a:defRPr sz="6600"/>
            </a:lvl1pPr>
          </a:lstStyle>
          <a:p>
            <a:fld id="{74A875BE-52D5-494E-A01F-874637424A5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258633" rtl="0" eaLnBrk="1" fontAlgn="base" hangingPunct="1">
        <a:spcBef>
          <a:spcPct val="0"/>
        </a:spcBef>
        <a:spcAft>
          <a:spcPct val="0"/>
        </a:spcAft>
        <a:defRPr sz="20400">
          <a:solidFill>
            <a:schemeClr val="tx2"/>
          </a:solidFill>
          <a:latin typeface="+mj-lt"/>
          <a:ea typeface="+mj-ea"/>
          <a:cs typeface="+mj-cs"/>
        </a:defRPr>
      </a:lvl1pPr>
      <a:lvl2pPr algn="ctr" defTabSz="4258633" rtl="0" eaLnBrk="1" fontAlgn="base" hangingPunct="1">
        <a:spcBef>
          <a:spcPct val="0"/>
        </a:spcBef>
        <a:spcAft>
          <a:spcPct val="0"/>
        </a:spcAft>
        <a:defRPr sz="20400">
          <a:solidFill>
            <a:schemeClr val="tx2"/>
          </a:solidFill>
          <a:latin typeface="Arial" charset="0"/>
        </a:defRPr>
      </a:lvl2pPr>
      <a:lvl3pPr algn="ctr" defTabSz="4258633" rtl="0" eaLnBrk="1" fontAlgn="base" hangingPunct="1">
        <a:spcBef>
          <a:spcPct val="0"/>
        </a:spcBef>
        <a:spcAft>
          <a:spcPct val="0"/>
        </a:spcAft>
        <a:defRPr sz="20400">
          <a:solidFill>
            <a:schemeClr val="tx2"/>
          </a:solidFill>
          <a:latin typeface="Arial" charset="0"/>
        </a:defRPr>
      </a:lvl3pPr>
      <a:lvl4pPr algn="ctr" defTabSz="4258633" rtl="0" eaLnBrk="1" fontAlgn="base" hangingPunct="1">
        <a:spcBef>
          <a:spcPct val="0"/>
        </a:spcBef>
        <a:spcAft>
          <a:spcPct val="0"/>
        </a:spcAft>
        <a:defRPr sz="20400">
          <a:solidFill>
            <a:schemeClr val="tx2"/>
          </a:solidFill>
          <a:latin typeface="Arial" charset="0"/>
        </a:defRPr>
      </a:lvl4pPr>
      <a:lvl5pPr algn="ctr" defTabSz="4258633" rtl="0" eaLnBrk="1" fontAlgn="base" hangingPunct="1">
        <a:spcBef>
          <a:spcPct val="0"/>
        </a:spcBef>
        <a:spcAft>
          <a:spcPct val="0"/>
        </a:spcAft>
        <a:defRPr sz="20400">
          <a:solidFill>
            <a:schemeClr val="tx2"/>
          </a:solidFill>
          <a:latin typeface="Arial" charset="0"/>
        </a:defRPr>
      </a:lvl5pPr>
      <a:lvl6pPr marL="556230" algn="ctr" defTabSz="4258633" rtl="0" eaLnBrk="1" fontAlgn="base" hangingPunct="1">
        <a:spcBef>
          <a:spcPct val="0"/>
        </a:spcBef>
        <a:spcAft>
          <a:spcPct val="0"/>
        </a:spcAft>
        <a:defRPr sz="20400">
          <a:solidFill>
            <a:schemeClr val="tx2"/>
          </a:solidFill>
          <a:latin typeface="Arial" charset="0"/>
        </a:defRPr>
      </a:lvl6pPr>
      <a:lvl7pPr marL="1112459" algn="ctr" defTabSz="4258633" rtl="0" eaLnBrk="1" fontAlgn="base" hangingPunct="1">
        <a:spcBef>
          <a:spcPct val="0"/>
        </a:spcBef>
        <a:spcAft>
          <a:spcPct val="0"/>
        </a:spcAft>
        <a:defRPr sz="20400">
          <a:solidFill>
            <a:schemeClr val="tx2"/>
          </a:solidFill>
          <a:latin typeface="Arial" charset="0"/>
        </a:defRPr>
      </a:lvl7pPr>
      <a:lvl8pPr marL="1668689" algn="ctr" defTabSz="4258633" rtl="0" eaLnBrk="1" fontAlgn="base" hangingPunct="1">
        <a:spcBef>
          <a:spcPct val="0"/>
        </a:spcBef>
        <a:spcAft>
          <a:spcPct val="0"/>
        </a:spcAft>
        <a:defRPr sz="20400">
          <a:solidFill>
            <a:schemeClr val="tx2"/>
          </a:solidFill>
          <a:latin typeface="Arial" charset="0"/>
        </a:defRPr>
      </a:lvl8pPr>
      <a:lvl9pPr marL="2224918" algn="ctr" defTabSz="4258633" rtl="0" eaLnBrk="1" fontAlgn="base" hangingPunct="1">
        <a:spcBef>
          <a:spcPct val="0"/>
        </a:spcBef>
        <a:spcAft>
          <a:spcPct val="0"/>
        </a:spcAft>
        <a:defRPr sz="20400">
          <a:solidFill>
            <a:schemeClr val="tx2"/>
          </a:solidFill>
          <a:latin typeface="Arial" charset="0"/>
        </a:defRPr>
      </a:lvl9pPr>
    </p:titleStyle>
    <p:bodyStyle>
      <a:lvl1pPr marL="1597229" indent="-1597229" algn="l" defTabSz="4258633" rtl="0" eaLnBrk="1" fontAlgn="base" hangingPunct="1">
        <a:spcBef>
          <a:spcPct val="20000"/>
        </a:spcBef>
        <a:spcAft>
          <a:spcPct val="0"/>
        </a:spcAft>
        <a:buChar char="•"/>
        <a:defRPr sz="15000">
          <a:solidFill>
            <a:schemeClr val="tx1"/>
          </a:solidFill>
          <a:latin typeface="+mn-lt"/>
          <a:ea typeface="+mn-ea"/>
          <a:cs typeface="+mn-cs"/>
        </a:defRPr>
      </a:lvl1pPr>
      <a:lvl2pPr marL="3460984" indent="-1330702" algn="l" defTabSz="4258633" rtl="0" eaLnBrk="1" fontAlgn="base" hangingPunct="1">
        <a:spcBef>
          <a:spcPct val="20000"/>
        </a:spcBef>
        <a:spcAft>
          <a:spcPct val="0"/>
        </a:spcAft>
        <a:buChar char="–"/>
        <a:defRPr sz="13000">
          <a:solidFill>
            <a:schemeClr val="tx1"/>
          </a:solidFill>
          <a:latin typeface="+mn-lt"/>
        </a:defRPr>
      </a:lvl2pPr>
      <a:lvl3pPr marL="5324739" indent="-1066107" algn="l" defTabSz="4258633" rtl="0" eaLnBrk="1" fontAlgn="base" hangingPunct="1">
        <a:spcBef>
          <a:spcPct val="20000"/>
        </a:spcBef>
        <a:spcAft>
          <a:spcPct val="0"/>
        </a:spcAft>
        <a:buChar char="•"/>
        <a:defRPr sz="11200">
          <a:solidFill>
            <a:schemeClr val="tx1"/>
          </a:solidFill>
          <a:latin typeface="+mn-lt"/>
        </a:defRPr>
      </a:lvl3pPr>
      <a:lvl4pPr marL="7451158" indent="-1062244" algn="l" defTabSz="4258633" rtl="0" eaLnBrk="1" fontAlgn="base" hangingPunct="1">
        <a:spcBef>
          <a:spcPct val="20000"/>
        </a:spcBef>
        <a:spcAft>
          <a:spcPct val="0"/>
        </a:spcAft>
        <a:buChar char="–"/>
        <a:defRPr sz="9400">
          <a:solidFill>
            <a:schemeClr val="tx1"/>
          </a:solidFill>
          <a:latin typeface="+mn-lt"/>
        </a:defRPr>
      </a:lvl4pPr>
      <a:lvl5pPr marL="9581440" indent="-1064176" algn="l" defTabSz="4258633" rtl="0" eaLnBrk="1" fontAlgn="base" hangingPunct="1">
        <a:spcBef>
          <a:spcPct val="20000"/>
        </a:spcBef>
        <a:spcAft>
          <a:spcPct val="0"/>
        </a:spcAft>
        <a:buChar char="»"/>
        <a:defRPr sz="9400">
          <a:solidFill>
            <a:schemeClr val="tx1"/>
          </a:solidFill>
          <a:latin typeface="+mn-lt"/>
        </a:defRPr>
      </a:lvl5pPr>
      <a:lvl6pPr marL="10137670" indent="-1064176" algn="l" defTabSz="4258633" rtl="0" eaLnBrk="1" fontAlgn="base" hangingPunct="1">
        <a:spcBef>
          <a:spcPct val="20000"/>
        </a:spcBef>
        <a:spcAft>
          <a:spcPct val="0"/>
        </a:spcAft>
        <a:buChar char="»"/>
        <a:defRPr sz="9400">
          <a:solidFill>
            <a:schemeClr val="tx1"/>
          </a:solidFill>
          <a:latin typeface="+mn-lt"/>
        </a:defRPr>
      </a:lvl6pPr>
      <a:lvl7pPr marL="10693899" indent="-1064176" algn="l" defTabSz="4258633" rtl="0" eaLnBrk="1" fontAlgn="base" hangingPunct="1">
        <a:spcBef>
          <a:spcPct val="20000"/>
        </a:spcBef>
        <a:spcAft>
          <a:spcPct val="0"/>
        </a:spcAft>
        <a:buChar char="»"/>
        <a:defRPr sz="9400">
          <a:solidFill>
            <a:schemeClr val="tx1"/>
          </a:solidFill>
          <a:latin typeface="+mn-lt"/>
        </a:defRPr>
      </a:lvl7pPr>
      <a:lvl8pPr marL="11250129" indent="-1064176" algn="l" defTabSz="4258633" rtl="0" eaLnBrk="1" fontAlgn="base" hangingPunct="1">
        <a:spcBef>
          <a:spcPct val="20000"/>
        </a:spcBef>
        <a:spcAft>
          <a:spcPct val="0"/>
        </a:spcAft>
        <a:buChar char="»"/>
        <a:defRPr sz="9400">
          <a:solidFill>
            <a:schemeClr val="tx1"/>
          </a:solidFill>
          <a:latin typeface="+mn-lt"/>
        </a:defRPr>
      </a:lvl8pPr>
      <a:lvl9pPr marL="11806358" indent="-1064176" algn="l" defTabSz="4258633" rtl="0" eaLnBrk="1" fontAlgn="base" hangingPunct="1">
        <a:spcBef>
          <a:spcPct val="20000"/>
        </a:spcBef>
        <a:spcAft>
          <a:spcPct val="0"/>
        </a:spcAft>
        <a:buChar char="»"/>
        <a:defRPr sz="9400">
          <a:solidFill>
            <a:schemeClr val="tx1"/>
          </a:solidFill>
          <a:latin typeface="+mn-lt"/>
        </a:defRPr>
      </a:lvl9pPr>
    </p:bodyStyle>
    <p:otherStyle>
      <a:defPPr>
        <a:defRPr lang="en-US"/>
      </a:defPPr>
      <a:lvl1pPr marL="0" algn="l" defTabSz="1112459" rtl="0" eaLnBrk="1" latinLnBrk="0" hangingPunct="1">
        <a:defRPr sz="2200" kern="1200">
          <a:solidFill>
            <a:schemeClr val="tx1"/>
          </a:solidFill>
          <a:latin typeface="+mn-lt"/>
          <a:ea typeface="+mn-ea"/>
          <a:cs typeface="+mn-cs"/>
        </a:defRPr>
      </a:lvl1pPr>
      <a:lvl2pPr marL="556230" algn="l" defTabSz="1112459" rtl="0" eaLnBrk="1" latinLnBrk="0" hangingPunct="1">
        <a:defRPr sz="2200" kern="1200">
          <a:solidFill>
            <a:schemeClr val="tx1"/>
          </a:solidFill>
          <a:latin typeface="+mn-lt"/>
          <a:ea typeface="+mn-ea"/>
          <a:cs typeface="+mn-cs"/>
        </a:defRPr>
      </a:lvl2pPr>
      <a:lvl3pPr marL="1112459" algn="l" defTabSz="1112459" rtl="0" eaLnBrk="1" latinLnBrk="0" hangingPunct="1">
        <a:defRPr sz="2200" kern="1200">
          <a:solidFill>
            <a:schemeClr val="tx1"/>
          </a:solidFill>
          <a:latin typeface="+mn-lt"/>
          <a:ea typeface="+mn-ea"/>
          <a:cs typeface="+mn-cs"/>
        </a:defRPr>
      </a:lvl3pPr>
      <a:lvl4pPr marL="1668689" algn="l" defTabSz="1112459" rtl="0" eaLnBrk="1" latinLnBrk="0" hangingPunct="1">
        <a:defRPr sz="2200" kern="1200">
          <a:solidFill>
            <a:schemeClr val="tx1"/>
          </a:solidFill>
          <a:latin typeface="+mn-lt"/>
          <a:ea typeface="+mn-ea"/>
          <a:cs typeface="+mn-cs"/>
        </a:defRPr>
      </a:lvl4pPr>
      <a:lvl5pPr marL="2224918" algn="l" defTabSz="1112459" rtl="0" eaLnBrk="1" latinLnBrk="0" hangingPunct="1">
        <a:defRPr sz="2200" kern="1200">
          <a:solidFill>
            <a:schemeClr val="tx1"/>
          </a:solidFill>
          <a:latin typeface="+mn-lt"/>
          <a:ea typeface="+mn-ea"/>
          <a:cs typeface="+mn-cs"/>
        </a:defRPr>
      </a:lvl5pPr>
      <a:lvl6pPr marL="2781148" algn="l" defTabSz="1112459" rtl="0" eaLnBrk="1" latinLnBrk="0" hangingPunct="1">
        <a:defRPr sz="2200" kern="1200">
          <a:solidFill>
            <a:schemeClr val="tx1"/>
          </a:solidFill>
          <a:latin typeface="+mn-lt"/>
          <a:ea typeface="+mn-ea"/>
          <a:cs typeface="+mn-cs"/>
        </a:defRPr>
      </a:lvl6pPr>
      <a:lvl7pPr marL="3337377" algn="l" defTabSz="1112459" rtl="0" eaLnBrk="1" latinLnBrk="0" hangingPunct="1">
        <a:defRPr sz="2200" kern="1200">
          <a:solidFill>
            <a:schemeClr val="tx1"/>
          </a:solidFill>
          <a:latin typeface="+mn-lt"/>
          <a:ea typeface="+mn-ea"/>
          <a:cs typeface="+mn-cs"/>
        </a:defRPr>
      </a:lvl7pPr>
      <a:lvl8pPr marL="3893607" algn="l" defTabSz="1112459" rtl="0" eaLnBrk="1" latinLnBrk="0" hangingPunct="1">
        <a:defRPr sz="2200" kern="1200">
          <a:solidFill>
            <a:schemeClr val="tx1"/>
          </a:solidFill>
          <a:latin typeface="+mn-lt"/>
          <a:ea typeface="+mn-ea"/>
          <a:cs typeface="+mn-cs"/>
        </a:defRPr>
      </a:lvl8pPr>
      <a:lvl9pPr marL="4449836" algn="l" defTabSz="111245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diagramData" Target="../diagrams/data1.xml"/><Relationship Id="rId18" Type="http://schemas.openxmlformats.org/officeDocument/2006/relationships/image" Target="../media/image9.jpeg"/><Relationship Id="rId3" Type="http://schemas.openxmlformats.org/officeDocument/2006/relationships/notesSlide" Target="../notesSlides/notesSlide2.xml"/><Relationship Id="rId7" Type="http://schemas.openxmlformats.org/officeDocument/2006/relationships/image" Target="../media/image1.emf"/><Relationship Id="rId12" Type="http://schemas.openxmlformats.org/officeDocument/2006/relationships/image" Target="../media/image8.png"/><Relationship Id="rId17" Type="http://schemas.microsoft.com/office/2007/relationships/diagramDrawing" Target="../diagrams/drawing1.xml"/><Relationship Id="rId2" Type="http://schemas.openxmlformats.org/officeDocument/2006/relationships/slideLayout" Target="../slideLayouts/slideLayout1.xml"/><Relationship Id="rId16" Type="http://schemas.openxmlformats.org/officeDocument/2006/relationships/diagramColors" Target="../diagrams/colors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gif"/><Relationship Id="rId5" Type="http://schemas.openxmlformats.org/officeDocument/2006/relationships/image" Target="../media/image3.jpeg"/><Relationship Id="rId1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wmf"/><Relationship Id="rId1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diagramData" Target="../diagrams/data2.xml"/><Relationship Id="rId1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1.emf"/><Relationship Id="rId12" Type="http://schemas.openxmlformats.org/officeDocument/2006/relationships/image" Target="../media/image8.png"/><Relationship Id="rId17" Type="http://schemas.microsoft.com/office/2007/relationships/diagramDrawing" Target="../diagrams/drawing2.xml"/><Relationship Id="rId2" Type="http://schemas.openxmlformats.org/officeDocument/2006/relationships/slideLayout" Target="../slideLayouts/slideLayout1.xml"/><Relationship Id="rId16" Type="http://schemas.openxmlformats.org/officeDocument/2006/relationships/diagramColors" Target="../diagrams/colors2.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7.gif"/><Relationship Id="rId5" Type="http://schemas.openxmlformats.org/officeDocument/2006/relationships/image" Target="../media/image3.jpeg"/><Relationship Id="rId15" Type="http://schemas.openxmlformats.org/officeDocument/2006/relationships/diagramQuickStyle" Target="../diagrams/quickStyle2.xml"/><Relationship Id="rId10" Type="http://schemas.openxmlformats.org/officeDocument/2006/relationships/image" Target="../media/image6.jpeg"/><Relationship Id="rId19" Type="http://schemas.openxmlformats.org/officeDocument/2006/relationships/image" Target="../media/image9.jpeg"/><Relationship Id="rId4" Type="http://schemas.openxmlformats.org/officeDocument/2006/relationships/image" Target="../media/image2.jpeg"/><Relationship Id="rId9" Type="http://schemas.openxmlformats.org/officeDocument/2006/relationships/image" Target="../media/image5.wmf"/><Relationship Id="rId1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1866903" y="98426"/>
            <a:ext cx="34563579" cy="2263775"/>
          </a:xfrm>
        </p:spPr>
        <p:txBody>
          <a:bodyPr/>
          <a:lstStyle/>
          <a:p>
            <a:r>
              <a:rPr lang="en-US" sz="12800" dirty="0"/>
              <a:t>Instructions on making the poster</a:t>
            </a:r>
          </a:p>
        </p:txBody>
      </p:sp>
      <p:sp>
        <p:nvSpPr>
          <p:cNvPr id="3077" name="Rectangle 5"/>
          <p:cNvSpPr>
            <a:spLocks noGrp="1" noChangeArrowheads="1"/>
          </p:cNvSpPr>
          <p:nvPr>
            <p:ph type="body" idx="1"/>
          </p:nvPr>
        </p:nvSpPr>
        <p:spPr>
          <a:xfrm>
            <a:off x="977900" y="3149600"/>
            <a:ext cx="36537900" cy="25196800"/>
          </a:xfrm>
        </p:spPr>
        <p:txBody>
          <a:bodyPr/>
          <a:lstStyle/>
          <a:p>
            <a:pPr>
              <a:lnSpc>
                <a:spcPct val="90000"/>
              </a:lnSpc>
            </a:pPr>
            <a:r>
              <a:rPr lang="en-US" sz="8800" dirty="0"/>
              <a:t>Slide 2 is a poster template – all the fonts, the size of the poster etc are pre-set. </a:t>
            </a:r>
          </a:p>
          <a:p>
            <a:pPr lvl="1">
              <a:lnSpc>
                <a:spcPct val="90000"/>
              </a:lnSpc>
            </a:pPr>
            <a:r>
              <a:rPr lang="en-US" sz="7400" dirty="0"/>
              <a:t>Do not change the size of the poster </a:t>
            </a:r>
            <a:r>
              <a:rPr lang="en-US" sz="7400" dirty="0" smtClean="0"/>
              <a:t>(42 x 31)</a:t>
            </a:r>
            <a:endParaRPr lang="en-US" sz="7400" dirty="0"/>
          </a:p>
          <a:p>
            <a:pPr lvl="1">
              <a:lnSpc>
                <a:spcPct val="90000"/>
              </a:lnSpc>
            </a:pPr>
            <a:r>
              <a:rPr lang="en-US" sz="7400" dirty="0"/>
              <a:t>You may have colored images and text</a:t>
            </a:r>
          </a:p>
          <a:p>
            <a:pPr lvl="1">
              <a:lnSpc>
                <a:spcPct val="90000"/>
              </a:lnSpc>
            </a:pPr>
            <a:r>
              <a:rPr lang="en-US" sz="7400" dirty="0"/>
              <a:t>You may NOT have a colored background</a:t>
            </a:r>
          </a:p>
          <a:p>
            <a:pPr>
              <a:lnSpc>
                <a:spcPct val="90000"/>
              </a:lnSpc>
            </a:pPr>
            <a:r>
              <a:rPr lang="en-US" sz="8800" dirty="0" smtClean="0"/>
              <a:t>The </a:t>
            </a:r>
            <a:r>
              <a:rPr lang="en-US" sz="8800" dirty="0"/>
              <a:t>template is a guideline. You can type right over the text I have placed there.  Adapt it as necessary to accommodate your data. Each section may be larger or smaller than I have indicated based on your project. </a:t>
            </a:r>
          </a:p>
          <a:p>
            <a:pPr>
              <a:lnSpc>
                <a:spcPct val="90000"/>
              </a:lnSpc>
            </a:pPr>
            <a:r>
              <a:rPr lang="en-US" sz="8800" dirty="0"/>
              <a:t>What often works well is taking your summer </a:t>
            </a:r>
            <a:r>
              <a:rPr lang="en-US" sz="8800" dirty="0" smtClean="0"/>
              <a:t>presentation </a:t>
            </a:r>
            <a:r>
              <a:rPr lang="en-US" sz="8800" dirty="0"/>
              <a:t>and using the figures from those slides to make your poster. Your mentor may have additional recommendations. </a:t>
            </a:r>
          </a:p>
          <a:p>
            <a:pPr>
              <a:lnSpc>
                <a:spcPct val="90000"/>
              </a:lnSpc>
            </a:pPr>
            <a:r>
              <a:rPr lang="en-US" sz="8800" dirty="0"/>
              <a:t>Use your own images, figures, spectra, graphs etc rather than clip art</a:t>
            </a:r>
          </a:p>
          <a:p>
            <a:pPr lvl="1">
              <a:lnSpc>
                <a:spcPct val="90000"/>
              </a:lnSpc>
            </a:pPr>
            <a:r>
              <a:rPr lang="en-US" sz="7400" dirty="0"/>
              <a:t>You may add Muhlenberg College graphics in the title </a:t>
            </a:r>
            <a:r>
              <a:rPr lang="en-US" sz="7400" dirty="0" smtClean="0"/>
              <a:t>area</a:t>
            </a:r>
          </a:p>
          <a:p>
            <a:pPr lvl="1">
              <a:lnSpc>
                <a:spcPct val="90000"/>
              </a:lnSpc>
            </a:pPr>
            <a:r>
              <a:rPr lang="en-US" sz="7400" dirty="0" smtClean="0"/>
              <a:t>Don’t forget about your summer photoshoot! Those photos are great for your poster as well! </a:t>
            </a:r>
            <a:endParaRPr lang="en-US" sz="7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eri\AppData\Local\Microsoft\Windows\Temporary Internet Files\Content.IE5\433JJ5FJ\image5[1].jpg"/>
          <p:cNvPicPr>
            <a:picLocks noChangeAspect="1" noChangeArrowheads="1"/>
          </p:cNvPicPr>
          <p:nvPr/>
        </p:nvPicPr>
        <p:blipFill>
          <a:blip r:embed="rId4" cstate="print"/>
          <a:srcRect/>
          <a:stretch>
            <a:fillRect/>
          </a:stretch>
        </p:blipFill>
        <p:spPr bwMode="auto">
          <a:xfrm>
            <a:off x="33959802" y="12889883"/>
            <a:ext cx="3664845" cy="6302992"/>
          </a:xfrm>
          <a:prstGeom prst="rect">
            <a:avLst/>
          </a:prstGeom>
          <a:noFill/>
        </p:spPr>
      </p:pic>
      <p:pic>
        <p:nvPicPr>
          <p:cNvPr id="1033" name="Picture 9" descr="C:\Users\Keri\AppData\Local\Microsoft\Windows\Temporary Internet Files\Content.IE5\FS0KZ6F1\u2cp4-2_proteinstructuredomains_ksm2[1].jpg"/>
          <p:cNvPicPr>
            <a:picLocks noChangeAspect="1" noChangeArrowheads="1"/>
          </p:cNvPicPr>
          <p:nvPr/>
        </p:nvPicPr>
        <p:blipFill>
          <a:blip r:embed="rId5" cstate="print"/>
          <a:srcRect/>
          <a:stretch>
            <a:fillRect/>
          </a:stretch>
        </p:blipFill>
        <p:spPr bwMode="auto">
          <a:xfrm>
            <a:off x="12134850" y="22342476"/>
            <a:ext cx="3333750" cy="5216525"/>
          </a:xfrm>
          <a:prstGeom prst="rect">
            <a:avLst/>
          </a:prstGeom>
          <a:noFill/>
        </p:spPr>
      </p:pic>
      <p:sp>
        <p:nvSpPr>
          <p:cNvPr id="2050" name="Rectangle 2"/>
          <p:cNvSpPr>
            <a:spLocks noGrp="1" noChangeArrowheads="1"/>
          </p:cNvSpPr>
          <p:nvPr>
            <p:ph type="ctrTitle"/>
          </p:nvPr>
        </p:nvSpPr>
        <p:spPr>
          <a:xfrm>
            <a:off x="6934200" y="1"/>
            <a:ext cx="25692100" cy="4898695"/>
          </a:xfrm>
        </p:spPr>
        <p:txBody>
          <a:bodyPr/>
          <a:lstStyle/>
          <a:p>
            <a:r>
              <a:rPr lang="en-US" sz="8000" dirty="0"/>
              <a:t>The Title of My Poster</a:t>
            </a:r>
            <a:br>
              <a:rPr lang="en-US" sz="8000" dirty="0"/>
            </a:br>
            <a:r>
              <a:rPr lang="en-US" sz="5800" dirty="0"/>
              <a:t>Joe Student, John Collaborator, and Dr. Jill Mentor</a:t>
            </a:r>
            <a:br>
              <a:rPr lang="en-US" sz="5800" dirty="0"/>
            </a:br>
            <a:r>
              <a:rPr lang="en-US" sz="4900" dirty="0" smtClean="0"/>
              <a:t>Department of Science, Muhlenberg College</a:t>
            </a:r>
            <a:r>
              <a:rPr lang="en-US" sz="4900" dirty="0"/>
              <a:t/>
            </a:r>
            <a:br>
              <a:rPr lang="en-US" sz="4900" dirty="0"/>
            </a:br>
            <a:r>
              <a:rPr lang="en-US" sz="4900" dirty="0"/>
              <a:t>Funded By: Generous Funding Agency</a:t>
            </a:r>
            <a:endParaRPr lang="en-US" sz="5800" dirty="0"/>
          </a:p>
        </p:txBody>
      </p:sp>
      <p:sp>
        <p:nvSpPr>
          <p:cNvPr id="2051" name="Rectangle 3"/>
          <p:cNvSpPr>
            <a:spLocks noGrp="1" noChangeArrowheads="1"/>
          </p:cNvSpPr>
          <p:nvPr>
            <p:ph type="subTitle" idx="1"/>
          </p:nvPr>
        </p:nvSpPr>
        <p:spPr>
          <a:xfrm>
            <a:off x="800100" y="5511802"/>
            <a:ext cx="10134600" cy="1554295"/>
          </a:xfrm>
        </p:spPr>
        <p:txBody>
          <a:bodyPr/>
          <a:lstStyle/>
          <a:p>
            <a:pPr>
              <a:lnSpc>
                <a:spcPct val="90000"/>
              </a:lnSpc>
            </a:pPr>
            <a:r>
              <a:rPr lang="en-US" sz="5800" u="sng" dirty="0"/>
              <a:t>Introduction</a:t>
            </a:r>
          </a:p>
        </p:txBody>
      </p:sp>
      <p:sp>
        <p:nvSpPr>
          <p:cNvPr id="2052" name="Rectangle 4"/>
          <p:cNvSpPr>
            <a:spLocks noChangeArrowheads="1"/>
          </p:cNvSpPr>
          <p:nvPr/>
        </p:nvSpPr>
        <p:spPr bwMode="auto">
          <a:xfrm>
            <a:off x="15024100" y="5511800"/>
            <a:ext cx="11557000" cy="961694"/>
          </a:xfrm>
          <a:prstGeom prst="rect">
            <a:avLst/>
          </a:prstGeom>
          <a:noFill/>
          <a:ln w="9525">
            <a:noFill/>
            <a:miter lim="800000"/>
            <a:headEnd/>
            <a:tailEnd/>
          </a:ln>
          <a:effectLst/>
        </p:spPr>
        <p:txBody>
          <a:bodyPr lIns="425887" tIns="212944" rIns="425887" bIns="212944"/>
          <a:lstStyle/>
          <a:p>
            <a:pPr algn="ctr" defTabSz="4258633">
              <a:lnSpc>
                <a:spcPct val="90000"/>
              </a:lnSpc>
              <a:spcBef>
                <a:spcPct val="20000"/>
              </a:spcBef>
            </a:pPr>
            <a:r>
              <a:rPr lang="en-US" sz="5800" u="sng" dirty="0"/>
              <a:t>Results</a:t>
            </a:r>
          </a:p>
        </p:txBody>
      </p:sp>
      <p:sp>
        <p:nvSpPr>
          <p:cNvPr id="2053" name="Rectangle 5"/>
          <p:cNvSpPr>
            <a:spLocks noChangeArrowheads="1"/>
          </p:cNvSpPr>
          <p:nvPr/>
        </p:nvSpPr>
        <p:spPr bwMode="auto">
          <a:xfrm>
            <a:off x="1066800" y="6791326"/>
            <a:ext cx="9779000" cy="6452988"/>
          </a:xfrm>
          <a:prstGeom prst="rect">
            <a:avLst/>
          </a:prstGeom>
          <a:noFill/>
          <a:ln w="9525">
            <a:noFill/>
            <a:miter lim="800000"/>
            <a:headEnd/>
            <a:tailEnd/>
          </a:ln>
          <a:effectLst/>
        </p:spPr>
        <p:txBody>
          <a:bodyPr lIns="425887" tIns="212944" rIns="425887" bIns="212944"/>
          <a:lstStyle/>
          <a:p>
            <a:pPr algn="just" defTabSz="4934606">
              <a:lnSpc>
                <a:spcPct val="90000"/>
              </a:lnSpc>
              <a:spcBef>
                <a:spcPct val="20000"/>
              </a:spcBef>
              <a:buFont typeface="Arial" pitchFamily="34" charset="0"/>
              <a:buChar char="•"/>
            </a:pPr>
            <a:r>
              <a:rPr lang="en-US" sz="4400" dirty="0" smtClean="0"/>
              <a:t>In the introduction, you should briefly orient the reader to the PROBLEM(S) your research tried to solve or the QUESTION your work tried to answer.  </a:t>
            </a:r>
          </a:p>
          <a:p>
            <a:pPr defTabSz="4934606">
              <a:lnSpc>
                <a:spcPct val="90000"/>
              </a:lnSpc>
              <a:spcBef>
                <a:spcPct val="20000"/>
              </a:spcBef>
              <a:buFont typeface="Arial" pitchFamily="34" charset="0"/>
              <a:buChar char="•"/>
            </a:pPr>
            <a:r>
              <a:rPr lang="en-US" sz="4400" dirty="0" smtClean="0"/>
              <a:t>What  is the theoretical, historical  or interpretive </a:t>
            </a:r>
            <a:r>
              <a:rPr lang="en-US" sz="4400" i="1" dirty="0" smtClean="0"/>
              <a:t>context </a:t>
            </a:r>
            <a:r>
              <a:rPr lang="en-US" sz="4400" dirty="0" smtClean="0"/>
              <a:t>for this research?</a:t>
            </a:r>
          </a:p>
          <a:p>
            <a:pPr defTabSz="4934606">
              <a:lnSpc>
                <a:spcPct val="90000"/>
              </a:lnSpc>
              <a:spcBef>
                <a:spcPct val="20000"/>
              </a:spcBef>
              <a:buFont typeface="Arial" pitchFamily="34" charset="0"/>
              <a:buChar char="•"/>
            </a:pPr>
            <a:r>
              <a:rPr lang="en-US" sz="4400" dirty="0" smtClean="0"/>
              <a:t>Answer the “So what?” question. Why is this important? </a:t>
            </a:r>
          </a:p>
        </p:txBody>
      </p:sp>
      <p:sp>
        <p:nvSpPr>
          <p:cNvPr id="2054" name="Rectangle 6"/>
          <p:cNvSpPr>
            <a:spLocks noChangeArrowheads="1"/>
          </p:cNvSpPr>
          <p:nvPr/>
        </p:nvSpPr>
        <p:spPr bwMode="auto">
          <a:xfrm>
            <a:off x="711200" y="17814925"/>
            <a:ext cx="11557000" cy="961694"/>
          </a:xfrm>
          <a:prstGeom prst="rect">
            <a:avLst/>
          </a:prstGeom>
          <a:noFill/>
          <a:ln w="9525">
            <a:noFill/>
            <a:miter lim="800000"/>
            <a:headEnd/>
            <a:tailEnd/>
          </a:ln>
          <a:effectLst/>
        </p:spPr>
        <p:txBody>
          <a:bodyPr lIns="425887" tIns="212944" rIns="425887" bIns="212944"/>
          <a:lstStyle/>
          <a:p>
            <a:pPr algn="ctr" defTabSz="4258633">
              <a:lnSpc>
                <a:spcPct val="90000"/>
              </a:lnSpc>
              <a:spcBef>
                <a:spcPct val="20000"/>
              </a:spcBef>
            </a:pPr>
            <a:r>
              <a:rPr lang="en-US" sz="5800" u="sng" dirty="0"/>
              <a:t>Material and Methods</a:t>
            </a:r>
          </a:p>
        </p:txBody>
      </p:sp>
      <p:sp>
        <p:nvSpPr>
          <p:cNvPr id="2055" name="Rectangle 7"/>
          <p:cNvSpPr>
            <a:spLocks noChangeArrowheads="1"/>
          </p:cNvSpPr>
          <p:nvPr/>
        </p:nvSpPr>
        <p:spPr bwMode="auto">
          <a:xfrm>
            <a:off x="977900" y="19094451"/>
            <a:ext cx="8445500" cy="4285589"/>
          </a:xfrm>
          <a:prstGeom prst="rect">
            <a:avLst/>
          </a:prstGeom>
          <a:noFill/>
          <a:ln w="9525">
            <a:noFill/>
            <a:miter lim="800000"/>
            <a:headEnd/>
            <a:tailEnd/>
          </a:ln>
          <a:effectLst/>
        </p:spPr>
        <p:txBody>
          <a:bodyPr lIns="425887" tIns="212944" rIns="425887" bIns="212944"/>
          <a:lstStyle/>
          <a:p>
            <a:pPr defTabSz="4258633">
              <a:lnSpc>
                <a:spcPct val="90000"/>
              </a:lnSpc>
              <a:spcBef>
                <a:spcPct val="20000"/>
              </a:spcBef>
            </a:pPr>
            <a:r>
              <a:rPr lang="en-US" sz="4400" dirty="0" smtClean="0"/>
              <a:t>Here </a:t>
            </a:r>
            <a:r>
              <a:rPr lang="en-US" sz="4400" dirty="0"/>
              <a:t>you would describe HOW you went about answering your </a:t>
            </a:r>
            <a:r>
              <a:rPr lang="en-US" sz="4400" dirty="0" smtClean="0"/>
              <a:t>problem/ question. </a:t>
            </a:r>
            <a:r>
              <a:rPr lang="en-US" sz="4400" dirty="0"/>
              <a:t>This is best illustrated with pictures, diagrams etc that show the instrumentation or methodology you employed in your </a:t>
            </a:r>
            <a:r>
              <a:rPr lang="en-US" sz="4400" dirty="0" smtClean="0"/>
              <a:t>work. </a:t>
            </a:r>
            <a:endParaRPr lang="en-US" sz="4400" dirty="0"/>
          </a:p>
        </p:txBody>
      </p:sp>
      <p:graphicFrame>
        <p:nvGraphicFramePr>
          <p:cNvPr id="2056" name="Object 8"/>
          <p:cNvGraphicFramePr>
            <a:graphicFrameLocks noChangeAspect="1"/>
          </p:cNvGraphicFramePr>
          <p:nvPr/>
        </p:nvGraphicFramePr>
        <p:xfrm>
          <a:off x="12090400" y="13090526"/>
          <a:ext cx="9564158" cy="3762706"/>
        </p:xfrm>
        <a:graphic>
          <a:graphicData uri="http://schemas.openxmlformats.org/presentationml/2006/ole">
            <mc:AlternateContent xmlns:mc="http://schemas.openxmlformats.org/markup-compatibility/2006">
              <mc:Choice xmlns:v="urn:schemas-microsoft-com:vml" Requires="v">
                <p:oleObj spid="_x0000_s1031" name="Chart" r:id="rId6" imgW="11791984" imgH="6619749" progId="MSGraph.Chart.8">
                  <p:embed followColorScheme="full"/>
                </p:oleObj>
              </mc:Choice>
              <mc:Fallback>
                <p:oleObj name="Chart" r:id="rId6" imgW="11791984" imgH="6619749" progId="MSGraph.Chart.8">
                  <p:embed followColorScheme="full"/>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90400" y="13090526"/>
                        <a:ext cx="9564158" cy="3762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 name="Rectangle 9"/>
          <p:cNvSpPr>
            <a:spLocks noChangeArrowheads="1"/>
          </p:cNvSpPr>
          <p:nvPr/>
        </p:nvSpPr>
        <p:spPr bwMode="auto">
          <a:xfrm>
            <a:off x="12090400" y="6692901"/>
            <a:ext cx="17335500" cy="2624667"/>
          </a:xfrm>
          <a:prstGeom prst="rect">
            <a:avLst/>
          </a:prstGeom>
          <a:noFill/>
          <a:ln w="9525">
            <a:noFill/>
            <a:miter lim="800000"/>
            <a:headEnd/>
            <a:tailEnd/>
          </a:ln>
          <a:effectLst/>
        </p:spPr>
        <p:txBody>
          <a:bodyPr lIns="425887" tIns="212944" rIns="425887" bIns="212944"/>
          <a:lstStyle/>
          <a:p>
            <a:pPr defTabSz="4258633">
              <a:lnSpc>
                <a:spcPct val="90000"/>
              </a:lnSpc>
              <a:spcBef>
                <a:spcPct val="20000"/>
              </a:spcBef>
            </a:pPr>
            <a:r>
              <a:rPr lang="en-US" sz="4400" dirty="0"/>
              <a:t>The important section! What did you find? Indicate how each piece of data contributes to solving the problems </a:t>
            </a:r>
            <a:r>
              <a:rPr lang="en-US" sz="4400" dirty="0" smtClean="0"/>
              <a:t> or answering the question you </a:t>
            </a:r>
            <a:r>
              <a:rPr lang="en-US" sz="4400" dirty="0"/>
              <a:t>outlined in your introduction. </a:t>
            </a:r>
            <a:r>
              <a:rPr lang="en-US" sz="4400" dirty="0" smtClean="0"/>
              <a:t> </a:t>
            </a:r>
            <a:endParaRPr lang="en-US" sz="4400" dirty="0"/>
          </a:p>
        </p:txBody>
      </p:sp>
      <p:sp>
        <p:nvSpPr>
          <p:cNvPr id="2058" name="Rectangle 10"/>
          <p:cNvSpPr>
            <a:spLocks noChangeArrowheads="1"/>
          </p:cNvSpPr>
          <p:nvPr/>
        </p:nvSpPr>
        <p:spPr bwMode="auto">
          <a:xfrm>
            <a:off x="21691600" y="12106275"/>
            <a:ext cx="7823200" cy="4921250"/>
          </a:xfrm>
          <a:prstGeom prst="rect">
            <a:avLst/>
          </a:prstGeom>
          <a:noFill/>
          <a:ln w="9525">
            <a:noFill/>
            <a:miter lim="800000"/>
            <a:headEnd/>
            <a:tailEnd/>
          </a:ln>
          <a:effectLst/>
        </p:spPr>
        <p:txBody>
          <a:bodyPr lIns="425887" tIns="212944" rIns="425887" bIns="212944"/>
          <a:lstStyle/>
          <a:p>
            <a:pPr defTabSz="4258633">
              <a:lnSpc>
                <a:spcPct val="90000"/>
              </a:lnSpc>
              <a:spcBef>
                <a:spcPct val="20000"/>
              </a:spcBef>
            </a:pPr>
            <a:r>
              <a:rPr lang="en-US" sz="4400" b="1" i="1" u="sng" dirty="0" smtClean="0"/>
              <a:t>Experiment #1 shows X</a:t>
            </a:r>
          </a:p>
          <a:p>
            <a:pPr algn="just" defTabSz="4258633">
              <a:lnSpc>
                <a:spcPct val="90000"/>
              </a:lnSpc>
              <a:spcBef>
                <a:spcPct val="20000"/>
              </a:spcBef>
            </a:pPr>
            <a:r>
              <a:rPr lang="en-US" sz="4400" dirty="0" smtClean="0"/>
              <a:t>Display </a:t>
            </a:r>
            <a:r>
              <a:rPr lang="en-US" sz="4400" dirty="0"/>
              <a:t>your data in tables, graphs, figures or pictures. Explain what the data mean. Provide legends. Use arrows to point out important features in the data. </a:t>
            </a:r>
          </a:p>
        </p:txBody>
      </p:sp>
      <p:sp>
        <p:nvSpPr>
          <p:cNvPr id="2059" name="Line 11"/>
          <p:cNvSpPr>
            <a:spLocks noChangeShapeType="1"/>
          </p:cNvSpPr>
          <p:nvPr/>
        </p:nvSpPr>
        <p:spPr bwMode="auto">
          <a:xfrm>
            <a:off x="20115541" y="13391562"/>
            <a:ext cx="266700" cy="787400"/>
          </a:xfrm>
          <a:prstGeom prst="line">
            <a:avLst/>
          </a:prstGeom>
          <a:noFill/>
          <a:ln w="25400">
            <a:solidFill>
              <a:schemeClr val="tx1"/>
            </a:solidFill>
            <a:round/>
            <a:headEnd/>
            <a:tailEnd type="triangle" w="lg" len="lg"/>
          </a:ln>
          <a:effectLst/>
        </p:spPr>
        <p:txBody>
          <a:bodyPr lIns="111246" tIns="55623" rIns="111246" bIns="55623"/>
          <a:lstStyle/>
          <a:p>
            <a:endParaRPr lang="en-US"/>
          </a:p>
        </p:txBody>
      </p:sp>
      <p:sp>
        <p:nvSpPr>
          <p:cNvPr id="2060" name="Text Box 12"/>
          <p:cNvSpPr txBox="1">
            <a:spLocks noChangeArrowheads="1"/>
          </p:cNvSpPr>
          <p:nvPr/>
        </p:nvSpPr>
        <p:spPr bwMode="auto">
          <a:xfrm>
            <a:off x="18046700" y="12795251"/>
            <a:ext cx="3340894" cy="558604"/>
          </a:xfrm>
          <a:prstGeom prst="rect">
            <a:avLst/>
          </a:prstGeom>
          <a:noFill/>
          <a:ln w="9525">
            <a:noFill/>
            <a:miter lim="800000"/>
            <a:headEnd/>
            <a:tailEnd/>
          </a:ln>
          <a:effectLst/>
        </p:spPr>
        <p:txBody>
          <a:bodyPr wrap="none" lIns="111242" tIns="55621" rIns="111242" bIns="55621">
            <a:spAutoFit/>
          </a:bodyPr>
          <a:lstStyle/>
          <a:p>
            <a:pPr defTabSz="4258633"/>
            <a:r>
              <a:rPr lang="en-US" sz="2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is important!</a:t>
            </a:r>
          </a:p>
        </p:txBody>
      </p:sp>
      <p:sp>
        <p:nvSpPr>
          <p:cNvPr id="2064" name="Rectangle 16"/>
          <p:cNvSpPr>
            <a:spLocks noChangeArrowheads="1"/>
          </p:cNvSpPr>
          <p:nvPr/>
        </p:nvSpPr>
        <p:spPr bwMode="auto">
          <a:xfrm>
            <a:off x="12179300" y="17754600"/>
            <a:ext cx="9601200" cy="4648200"/>
          </a:xfrm>
          <a:prstGeom prst="rect">
            <a:avLst/>
          </a:prstGeom>
          <a:noFill/>
          <a:ln w="9525">
            <a:noFill/>
            <a:miter lim="800000"/>
            <a:headEnd/>
            <a:tailEnd/>
          </a:ln>
          <a:effectLst/>
        </p:spPr>
        <p:txBody>
          <a:bodyPr lIns="425887" tIns="212944" rIns="425887" bIns="212944"/>
          <a:lstStyle/>
          <a:p>
            <a:pPr algn="just" defTabSz="4258633">
              <a:lnSpc>
                <a:spcPct val="90000"/>
              </a:lnSpc>
              <a:spcBef>
                <a:spcPct val="20000"/>
              </a:spcBef>
            </a:pPr>
            <a:r>
              <a:rPr lang="en-US" sz="4400" b="1" i="1" u="sng" dirty="0" smtClean="0"/>
              <a:t>Experiment #2 to investigate X</a:t>
            </a:r>
          </a:p>
          <a:p>
            <a:pPr algn="just" defTabSz="4258633">
              <a:lnSpc>
                <a:spcPct val="90000"/>
              </a:lnSpc>
              <a:spcBef>
                <a:spcPct val="20000"/>
              </a:spcBef>
            </a:pPr>
            <a:r>
              <a:rPr lang="en-US" sz="4400" dirty="0" smtClean="0"/>
              <a:t>You </a:t>
            </a:r>
            <a:r>
              <a:rPr lang="en-US" sz="4400" dirty="0"/>
              <a:t>can certainly have more that two </a:t>
            </a:r>
            <a:r>
              <a:rPr lang="en-US" sz="4400" dirty="0" smtClean="0"/>
              <a:t>graphs/images/pictures/ spectra</a:t>
            </a:r>
            <a:r>
              <a:rPr lang="en-US" sz="4400" dirty="0"/>
              <a:t>. Remember that the audience needs to be able to get your point quickly and easily – use text </a:t>
            </a:r>
            <a:r>
              <a:rPr lang="en-US" sz="4400" dirty="0" smtClean="0"/>
              <a:t>sparingly. </a:t>
            </a:r>
            <a:endParaRPr lang="en-US" sz="4400" dirty="0"/>
          </a:p>
        </p:txBody>
      </p:sp>
      <p:pic>
        <p:nvPicPr>
          <p:cNvPr id="2071" name="Picture 23" descr="MC900233960[1]"/>
          <p:cNvPicPr>
            <a:picLocks noChangeAspect="1" noChangeArrowheads="1"/>
          </p:cNvPicPr>
          <p:nvPr/>
        </p:nvPicPr>
        <p:blipFill>
          <a:blip r:embed="rId8" cstate="print"/>
          <a:srcRect/>
          <a:stretch>
            <a:fillRect/>
          </a:stretch>
        </p:blipFill>
        <p:spPr bwMode="auto">
          <a:xfrm>
            <a:off x="8623301" y="20767675"/>
            <a:ext cx="2795556" cy="2362200"/>
          </a:xfrm>
          <a:prstGeom prst="rect">
            <a:avLst/>
          </a:prstGeom>
          <a:noFill/>
        </p:spPr>
      </p:pic>
      <p:sp>
        <p:nvSpPr>
          <p:cNvPr id="2072" name="Rectangle 24"/>
          <p:cNvSpPr>
            <a:spLocks noChangeArrowheads="1"/>
          </p:cNvSpPr>
          <p:nvPr/>
        </p:nvSpPr>
        <p:spPr bwMode="auto">
          <a:xfrm>
            <a:off x="30403800" y="5511800"/>
            <a:ext cx="7200900" cy="2362200"/>
          </a:xfrm>
          <a:prstGeom prst="rect">
            <a:avLst/>
          </a:prstGeom>
          <a:noFill/>
          <a:ln w="9525">
            <a:noFill/>
            <a:miter lim="800000"/>
            <a:headEnd/>
            <a:tailEnd/>
          </a:ln>
          <a:effectLst/>
        </p:spPr>
        <p:txBody>
          <a:bodyPr lIns="425887" tIns="212944" rIns="425887" bIns="212944"/>
          <a:lstStyle/>
          <a:p>
            <a:pPr algn="ctr" defTabSz="4258633">
              <a:lnSpc>
                <a:spcPct val="90000"/>
              </a:lnSpc>
              <a:spcBef>
                <a:spcPct val="20000"/>
              </a:spcBef>
            </a:pPr>
            <a:r>
              <a:rPr lang="en-US" sz="5800" u="sng" dirty="0"/>
              <a:t>Conclusions</a:t>
            </a:r>
          </a:p>
        </p:txBody>
      </p:sp>
      <p:sp>
        <p:nvSpPr>
          <p:cNvPr id="2073" name="Rectangle 25"/>
          <p:cNvSpPr>
            <a:spLocks noChangeArrowheads="1"/>
          </p:cNvSpPr>
          <p:nvPr/>
        </p:nvSpPr>
        <p:spPr bwMode="auto">
          <a:xfrm>
            <a:off x="29692600" y="6791325"/>
            <a:ext cx="8001000" cy="6102350"/>
          </a:xfrm>
          <a:prstGeom prst="rect">
            <a:avLst/>
          </a:prstGeom>
          <a:noFill/>
          <a:ln w="9525">
            <a:noFill/>
            <a:miter lim="800000"/>
            <a:headEnd/>
            <a:tailEnd/>
          </a:ln>
          <a:effectLst/>
        </p:spPr>
        <p:txBody>
          <a:bodyPr lIns="425887" tIns="212944" rIns="425887" bIns="212944"/>
          <a:lstStyle/>
          <a:p>
            <a:pPr algn="just" defTabSz="4258633">
              <a:lnSpc>
                <a:spcPct val="90000"/>
              </a:lnSpc>
              <a:spcBef>
                <a:spcPct val="20000"/>
              </a:spcBef>
            </a:pPr>
            <a:r>
              <a:rPr lang="en-US" sz="4400" dirty="0" smtClean="0"/>
              <a:t>How do your results inform your overall problem  or question? What have you learned that distinguishes your work from the existing scholarly community in your discipline. Do you have a  model  or mechanism?    </a:t>
            </a:r>
            <a:endParaRPr lang="en-US" sz="4400" dirty="0"/>
          </a:p>
        </p:txBody>
      </p:sp>
      <p:sp>
        <p:nvSpPr>
          <p:cNvPr id="2075" name="Text Box 27"/>
          <p:cNvSpPr txBox="1">
            <a:spLocks noChangeArrowheads="1"/>
          </p:cNvSpPr>
          <p:nvPr/>
        </p:nvSpPr>
        <p:spPr bwMode="auto">
          <a:xfrm>
            <a:off x="4267200" y="885826"/>
            <a:ext cx="4800600" cy="2974650"/>
          </a:xfrm>
          <a:prstGeom prst="rect">
            <a:avLst/>
          </a:prstGeom>
          <a:noFill/>
          <a:ln w="9525">
            <a:solidFill>
              <a:schemeClr val="tx1"/>
            </a:solidFill>
            <a:miter lim="800000"/>
            <a:headEnd/>
            <a:tailEnd/>
          </a:ln>
          <a:effectLst/>
        </p:spPr>
        <p:txBody>
          <a:bodyPr lIns="111242" tIns="55621" rIns="111242" bIns="55621">
            <a:spAutoFit/>
          </a:bodyPr>
          <a:lstStyle/>
          <a:p>
            <a:pPr defTabSz="4258633">
              <a:spcBef>
                <a:spcPct val="50000"/>
              </a:spcBef>
            </a:pPr>
            <a:r>
              <a:rPr lang="en-US" sz="6200" dirty="0"/>
              <a:t>Fun picture of my research</a:t>
            </a:r>
          </a:p>
        </p:txBody>
      </p:sp>
      <p:sp>
        <p:nvSpPr>
          <p:cNvPr id="2076" name="Text Box 28"/>
          <p:cNvSpPr txBox="1">
            <a:spLocks noChangeArrowheads="1"/>
          </p:cNvSpPr>
          <p:nvPr/>
        </p:nvSpPr>
        <p:spPr bwMode="auto">
          <a:xfrm>
            <a:off x="1066800" y="4330702"/>
            <a:ext cx="9245600" cy="789437"/>
          </a:xfrm>
          <a:prstGeom prst="rect">
            <a:avLst/>
          </a:prstGeom>
          <a:noFill/>
          <a:ln w="9525">
            <a:noFill/>
            <a:miter lim="800000"/>
            <a:headEnd/>
            <a:tailEnd/>
          </a:ln>
          <a:effectLst/>
        </p:spPr>
        <p:txBody>
          <a:bodyPr wrap="square" lIns="111242" tIns="55621" rIns="111242" bIns="55621">
            <a:spAutoFit/>
          </a:bodyPr>
          <a:lstStyle/>
          <a:p>
            <a:pPr algn="ctr" defTabSz="4258633">
              <a:spcBef>
                <a:spcPct val="50000"/>
              </a:spcBef>
            </a:pPr>
            <a:r>
              <a:rPr lang="en-US" sz="4400" dirty="0"/>
              <a:t>(Pictures of </a:t>
            </a:r>
            <a:r>
              <a:rPr lang="en-US" sz="3900" dirty="0"/>
              <a:t>Joe</a:t>
            </a:r>
            <a:r>
              <a:rPr lang="en-US" sz="4400" dirty="0"/>
              <a:t> Student presenter)</a:t>
            </a:r>
          </a:p>
        </p:txBody>
      </p:sp>
      <p:sp>
        <p:nvSpPr>
          <p:cNvPr id="2079" name="Rectangle 31"/>
          <p:cNvSpPr>
            <a:spLocks noChangeArrowheads="1"/>
          </p:cNvSpPr>
          <p:nvPr/>
        </p:nvSpPr>
        <p:spPr bwMode="auto">
          <a:xfrm>
            <a:off x="29781500" y="19881850"/>
            <a:ext cx="7912100" cy="5118100"/>
          </a:xfrm>
          <a:prstGeom prst="rect">
            <a:avLst/>
          </a:prstGeom>
          <a:noFill/>
          <a:ln w="9525">
            <a:noFill/>
            <a:miter lim="800000"/>
            <a:headEnd/>
            <a:tailEnd/>
          </a:ln>
          <a:effectLst/>
        </p:spPr>
        <p:txBody>
          <a:bodyPr lIns="425887" tIns="212944" rIns="425887" bIns="212944"/>
          <a:lstStyle/>
          <a:p>
            <a:pPr algn="ctr" defTabSz="4258633">
              <a:lnSpc>
                <a:spcPct val="90000"/>
              </a:lnSpc>
              <a:spcBef>
                <a:spcPct val="20000"/>
              </a:spcBef>
            </a:pPr>
            <a:r>
              <a:rPr lang="en-US" sz="5400" u="sng" dirty="0"/>
              <a:t>References</a:t>
            </a:r>
          </a:p>
          <a:p>
            <a:pPr marL="903873" indent="-903873" defTabSz="4258633">
              <a:lnSpc>
                <a:spcPct val="90000"/>
              </a:lnSpc>
              <a:spcBef>
                <a:spcPct val="20000"/>
              </a:spcBef>
              <a:buAutoNum type="arabicPeriod"/>
            </a:pPr>
            <a:r>
              <a:rPr lang="en-US" sz="3400" dirty="0" smtClean="0"/>
              <a:t>Smith, Ann. (2012) J of Awesome, 100 (3) 211-215</a:t>
            </a:r>
          </a:p>
          <a:p>
            <a:pPr marL="903873" indent="-903873" defTabSz="4258633">
              <a:lnSpc>
                <a:spcPct val="90000"/>
              </a:lnSpc>
              <a:spcBef>
                <a:spcPct val="20000"/>
              </a:spcBef>
              <a:buAutoNum type="arabicPeriod"/>
            </a:pPr>
            <a:r>
              <a:rPr lang="en-US" sz="3400" dirty="0" smtClean="0"/>
              <a:t>Johnson, John (1976) </a:t>
            </a:r>
            <a:r>
              <a:rPr lang="en-US" sz="3400" dirty="0" err="1" smtClean="0"/>
              <a:t>Acta</a:t>
            </a:r>
            <a:r>
              <a:rPr lang="en-US" sz="3400" dirty="0" smtClean="0"/>
              <a:t> </a:t>
            </a:r>
            <a:r>
              <a:rPr lang="en-US" sz="3400" dirty="0" err="1" smtClean="0"/>
              <a:t>Importanta</a:t>
            </a:r>
            <a:r>
              <a:rPr lang="en-US" sz="3400" dirty="0" smtClean="0"/>
              <a:t>, 10 (1), 5</a:t>
            </a:r>
            <a:r>
              <a:rPr lang="en-US" sz="4400" dirty="0" smtClean="0"/>
              <a:t>. </a:t>
            </a:r>
          </a:p>
          <a:p>
            <a:pPr marL="903873" indent="-903873" defTabSz="4258633">
              <a:lnSpc>
                <a:spcPct val="90000"/>
              </a:lnSpc>
              <a:spcBef>
                <a:spcPct val="20000"/>
              </a:spcBef>
              <a:buAutoNum type="arabicPeriod"/>
            </a:pPr>
            <a:r>
              <a:rPr lang="en-US" sz="3400" i="1" dirty="0" smtClean="0"/>
              <a:t>The font can be smaller in this section</a:t>
            </a:r>
            <a:endParaRPr lang="en-US" sz="3400" i="1" dirty="0"/>
          </a:p>
        </p:txBody>
      </p:sp>
      <p:sp>
        <p:nvSpPr>
          <p:cNvPr id="2080" name="Rectangle 32"/>
          <p:cNvSpPr>
            <a:spLocks noChangeArrowheads="1"/>
          </p:cNvSpPr>
          <p:nvPr/>
        </p:nvSpPr>
        <p:spPr bwMode="auto">
          <a:xfrm>
            <a:off x="29781500" y="25098375"/>
            <a:ext cx="8267700" cy="2798962"/>
          </a:xfrm>
          <a:prstGeom prst="rect">
            <a:avLst/>
          </a:prstGeom>
          <a:noFill/>
          <a:ln w="9525">
            <a:noFill/>
            <a:miter lim="800000"/>
            <a:headEnd/>
            <a:tailEnd/>
          </a:ln>
          <a:effectLst/>
        </p:spPr>
        <p:txBody>
          <a:bodyPr lIns="425887" tIns="212944" rIns="425887" bIns="212944"/>
          <a:lstStyle/>
          <a:p>
            <a:pPr algn="ctr" defTabSz="4258633">
              <a:lnSpc>
                <a:spcPct val="90000"/>
              </a:lnSpc>
              <a:spcBef>
                <a:spcPct val="20000"/>
              </a:spcBef>
            </a:pPr>
            <a:r>
              <a:rPr lang="en-US" sz="5400" u="sng" dirty="0"/>
              <a:t>Acknowledgments</a:t>
            </a:r>
          </a:p>
          <a:p>
            <a:pPr algn="ctr" defTabSz="4258633">
              <a:lnSpc>
                <a:spcPct val="90000"/>
              </a:lnSpc>
              <a:spcBef>
                <a:spcPct val="20000"/>
              </a:spcBef>
            </a:pPr>
            <a:r>
              <a:rPr lang="en-US" sz="4400" dirty="0"/>
              <a:t>Here is where you list the people who helped you</a:t>
            </a:r>
          </a:p>
        </p:txBody>
      </p:sp>
      <p:pic>
        <p:nvPicPr>
          <p:cNvPr id="2082" name="Picture 34" descr="MC900186164[1]"/>
          <p:cNvPicPr>
            <a:picLocks noChangeAspect="1" noChangeArrowheads="1"/>
          </p:cNvPicPr>
          <p:nvPr/>
        </p:nvPicPr>
        <p:blipFill>
          <a:blip r:embed="rId9" cstate="print"/>
          <a:srcRect/>
          <a:stretch>
            <a:fillRect/>
          </a:stretch>
        </p:blipFill>
        <p:spPr bwMode="auto">
          <a:xfrm>
            <a:off x="1066801" y="787401"/>
            <a:ext cx="2479940" cy="3500240"/>
          </a:xfrm>
          <a:prstGeom prst="rect">
            <a:avLst/>
          </a:prstGeom>
          <a:noFill/>
        </p:spPr>
      </p:pic>
      <p:sp>
        <p:nvSpPr>
          <p:cNvPr id="28" name="Rectangle 27"/>
          <p:cNvSpPr/>
          <p:nvPr/>
        </p:nvSpPr>
        <p:spPr bwMode="auto">
          <a:xfrm>
            <a:off x="800100" y="5511801"/>
            <a:ext cx="10668000" cy="1151572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11246" tIns="55623" rIns="111246" bIns="55623" numCol="1" rtlCol="0" anchor="t" anchorCtr="0" compatLnSpc="1">
            <a:prstTxWarp prst="textNoShape">
              <a:avLst/>
            </a:prstTxWarp>
          </a:bodyPr>
          <a:lstStyle/>
          <a:p>
            <a:pPr defTabSz="4258633"/>
            <a:endParaRPr lang="en-US" dirty="0" smtClean="0">
              <a:solidFill>
                <a:schemeClr val="tx1"/>
              </a:solidFill>
              <a:latin typeface="Arial" charset="0"/>
            </a:endParaRPr>
          </a:p>
        </p:txBody>
      </p:sp>
      <p:sp>
        <p:nvSpPr>
          <p:cNvPr id="29" name="Rectangle 28"/>
          <p:cNvSpPr/>
          <p:nvPr/>
        </p:nvSpPr>
        <p:spPr bwMode="auto">
          <a:xfrm>
            <a:off x="800100" y="17716500"/>
            <a:ext cx="10579100" cy="100393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11246" tIns="55623" rIns="111246" bIns="55623" numCol="1" rtlCol="0" anchor="t" anchorCtr="0" compatLnSpc="1">
            <a:prstTxWarp prst="textNoShape">
              <a:avLst/>
            </a:prstTxWarp>
          </a:bodyPr>
          <a:lstStyle/>
          <a:p>
            <a:pPr defTabSz="4258633"/>
            <a:endParaRPr lang="en-US" dirty="0" smtClean="0">
              <a:solidFill>
                <a:schemeClr val="tx1"/>
              </a:solidFill>
              <a:latin typeface="Arial" charset="0"/>
            </a:endParaRPr>
          </a:p>
        </p:txBody>
      </p:sp>
      <p:sp>
        <p:nvSpPr>
          <p:cNvPr id="30" name="TextBox 29"/>
          <p:cNvSpPr txBox="1"/>
          <p:nvPr/>
        </p:nvSpPr>
        <p:spPr>
          <a:xfrm>
            <a:off x="1244600" y="13976350"/>
            <a:ext cx="5422900" cy="3413236"/>
          </a:xfrm>
          <a:prstGeom prst="rect">
            <a:avLst/>
          </a:prstGeom>
          <a:noFill/>
        </p:spPr>
        <p:txBody>
          <a:bodyPr wrap="square" lIns="111246" tIns="55623" rIns="111246" bIns="55623" rtlCol="0">
            <a:spAutoFit/>
          </a:bodyPr>
          <a:lstStyle/>
          <a:p>
            <a:pPr algn="just" defTabSz="4934606">
              <a:lnSpc>
                <a:spcPct val="90000"/>
              </a:lnSpc>
              <a:spcBef>
                <a:spcPct val="20000"/>
              </a:spcBef>
            </a:pPr>
            <a:r>
              <a:rPr lang="en-US" sz="3900" i="1" dirty="0" smtClean="0"/>
              <a:t>Include a figure, diagram or other image that illustrates your most important point(s).  </a:t>
            </a:r>
          </a:p>
          <a:p>
            <a:endParaRPr lang="en-US" sz="3900" i="1" dirty="0"/>
          </a:p>
        </p:txBody>
      </p:sp>
      <p:pic>
        <p:nvPicPr>
          <p:cNvPr id="1027" name="Picture 3" descr="C:\Users\Keri\AppData\Local\Microsoft\Windows\Temporary Internet Files\Content.IE5\Q3MN95HU\11f33c05de3236faf69f2abd2098484a[1].jpg"/>
          <p:cNvPicPr>
            <a:picLocks noChangeAspect="1" noChangeArrowheads="1"/>
          </p:cNvPicPr>
          <p:nvPr/>
        </p:nvPicPr>
        <p:blipFill>
          <a:blip r:embed="rId10" cstate="print"/>
          <a:srcRect/>
          <a:stretch>
            <a:fillRect/>
          </a:stretch>
        </p:blipFill>
        <p:spPr bwMode="auto">
          <a:xfrm>
            <a:off x="7365185" y="13287375"/>
            <a:ext cx="3036117" cy="3149600"/>
          </a:xfrm>
          <a:prstGeom prst="rect">
            <a:avLst/>
          </a:prstGeom>
          <a:noFill/>
        </p:spPr>
      </p:pic>
      <p:sp>
        <p:nvSpPr>
          <p:cNvPr id="32" name="Rectangle 31"/>
          <p:cNvSpPr/>
          <p:nvPr/>
        </p:nvSpPr>
        <p:spPr bwMode="auto">
          <a:xfrm>
            <a:off x="11823700" y="5511801"/>
            <a:ext cx="17602200" cy="2234247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11246" tIns="55623" rIns="111246" bIns="55623" numCol="1" rtlCol="0" anchor="t" anchorCtr="0" compatLnSpc="1">
            <a:prstTxWarp prst="textNoShape">
              <a:avLst/>
            </a:prstTxWarp>
          </a:bodyPr>
          <a:lstStyle/>
          <a:p>
            <a:pPr defTabSz="4258633"/>
            <a:endParaRPr lang="en-US" dirty="0" smtClean="0">
              <a:solidFill>
                <a:schemeClr val="tx1"/>
              </a:solidFill>
              <a:latin typeface="Arial" charset="0"/>
            </a:endParaRPr>
          </a:p>
        </p:txBody>
      </p:sp>
      <p:sp>
        <p:nvSpPr>
          <p:cNvPr id="33" name="TextBox 32"/>
          <p:cNvSpPr txBox="1"/>
          <p:nvPr/>
        </p:nvSpPr>
        <p:spPr>
          <a:xfrm>
            <a:off x="12979401" y="16929100"/>
            <a:ext cx="8892102" cy="450887"/>
          </a:xfrm>
          <a:prstGeom prst="rect">
            <a:avLst/>
          </a:prstGeom>
          <a:noFill/>
        </p:spPr>
        <p:txBody>
          <a:bodyPr wrap="none" lIns="111246" tIns="55623" rIns="111246" bIns="55623" rtlCol="0">
            <a:spAutoFit/>
          </a:bodyPr>
          <a:lstStyle/>
          <a:p>
            <a:r>
              <a:rPr lang="en-US" sz="2200" i="1" dirty="0" smtClean="0"/>
              <a:t>Are the numbers, axes etc in a font that is large enough to be visible?</a:t>
            </a:r>
            <a:endParaRPr lang="en-US" sz="2200" i="1" dirty="0"/>
          </a:p>
        </p:txBody>
      </p:sp>
      <p:pic>
        <p:nvPicPr>
          <p:cNvPr id="1031" name="Picture 7" descr="C:\Users\Keri\AppData\Local\Microsoft\Windows\Temporary Internet Files\Content.IE5\Q3MN95HU\Graph_-_Predators_pricing[1].gif"/>
          <p:cNvPicPr>
            <a:picLocks noChangeAspect="1" noChangeArrowheads="1"/>
          </p:cNvPicPr>
          <p:nvPr/>
        </p:nvPicPr>
        <p:blipFill>
          <a:blip r:embed="rId11" cstate="print"/>
          <a:srcRect/>
          <a:stretch>
            <a:fillRect/>
          </a:stretch>
        </p:blipFill>
        <p:spPr bwMode="auto">
          <a:xfrm>
            <a:off x="21780500" y="17421227"/>
            <a:ext cx="6122988" cy="5353577"/>
          </a:xfrm>
          <a:prstGeom prst="rect">
            <a:avLst/>
          </a:prstGeom>
          <a:noFill/>
        </p:spPr>
      </p:pic>
      <p:sp>
        <p:nvSpPr>
          <p:cNvPr id="38" name="TextBox 37"/>
          <p:cNvSpPr txBox="1"/>
          <p:nvPr/>
        </p:nvSpPr>
        <p:spPr>
          <a:xfrm>
            <a:off x="15201900" y="23031451"/>
            <a:ext cx="13957300" cy="4174983"/>
          </a:xfrm>
          <a:prstGeom prst="rect">
            <a:avLst/>
          </a:prstGeom>
          <a:noFill/>
        </p:spPr>
        <p:txBody>
          <a:bodyPr wrap="square" lIns="111246" tIns="55623" rIns="111246" bIns="55623" rtlCol="0">
            <a:spAutoFit/>
          </a:bodyPr>
          <a:lstStyle/>
          <a:p>
            <a:r>
              <a:rPr lang="en-US" sz="4400" b="1" i="1" u="sng" dirty="0" smtClean="0"/>
              <a:t>Experiment #3 demonstrates dependence of X on Y</a:t>
            </a:r>
          </a:p>
          <a:p>
            <a:pPr algn="just"/>
            <a:r>
              <a:rPr lang="en-US" sz="4400" dirty="0" smtClean="0"/>
              <a:t>It is typical to organize your results by experiment, and the experiments flow in the order that best tells the story of your research. This is just one way to organize the data. Talk with your research advisor on how to best represent your results. </a:t>
            </a:r>
            <a:endParaRPr lang="en-US" sz="4400" dirty="0"/>
          </a:p>
        </p:txBody>
      </p:sp>
      <p:sp>
        <p:nvSpPr>
          <p:cNvPr id="41" name="TextBox 40"/>
          <p:cNvSpPr txBox="1"/>
          <p:nvPr/>
        </p:nvSpPr>
        <p:spPr>
          <a:xfrm>
            <a:off x="4089400" y="24901525"/>
            <a:ext cx="7112000" cy="2143658"/>
          </a:xfrm>
          <a:prstGeom prst="rect">
            <a:avLst/>
          </a:prstGeom>
          <a:noFill/>
        </p:spPr>
        <p:txBody>
          <a:bodyPr wrap="square" lIns="111246" tIns="55623" rIns="111246" bIns="55623" rtlCol="0">
            <a:spAutoFit/>
          </a:bodyPr>
          <a:lstStyle/>
          <a:p>
            <a:r>
              <a:rPr lang="en-US" sz="4400" dirty="0" smtClean="0"/>
              <a:t>You could also outline an experimental approach or strategy</a:t>
            </a:r>
            <a:endParaRPr lang="en-US" sz="4400" dirty="0"/>
          </a:p>
        </p:txBody>
      </p:sp>
      <p:pic>
        <p:nvPicPr>
          <p:cNvPr id="1034" name="Picture 10" descr="C:\Users\Keri\AppData\Local\Microsoft\Windows\Temporary Internet Files\Content.IE5\EY3NK7QN\20120203_flow_chart_flow_chart[1].png"/>
          <p:cNvPicPr>
            <a:picLocks noChangeAspect="1" noChangeArrowheads="1"/>
          </p:cNvPicPr>
          <p:nvPr/>
        </p:nvPicPr>
        <p:blipFill>
          <a:blip r:embed="rId12" cstate="print"/>
          <a:srcRect b="14241"/>
          <a:stretch>
            <a:fillRect/>
          </a:stretch>
        </p:blipFill>
        <p:spPr bwMode="auto">
          <a:xfrm>
            <a:off x="1600200" y="24904700"/>
            <a:ext cx="2044700" cy="2755900"/>
          </a:xfrm>
          <a:prstGeom prst="rect">
            <a:avLst/>
          </a:prstGeom>
          <a:noFill/>
        </p:spPr>
      </p:pic>
      <p:graphicFrame>
        <p:nvGraphicFramePr>
          <p:cNvPr id="43" name="Diagram 42"/>
          <p:cNvGraphicFramePr/>
          <p:nvPr/>
        </p:nvGraphicFramePr>
        <p:xfrm>
          <a:off x="12712700" y="9251950"/>
          <a:ext cx="16535400" cy="27559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4" name="Rectangle 43"/>
          <p:cNvSpPr/>
          <p:nvPr/>
        </p:nvSpPr>
        <p:spPr bwMode="auto">
          <a:xfrm>
            <a:off x="29870400" y="5511800"/>
            <a:ext cx="7912100" cy="139763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11246" tIns="55623" rIns="111246" bIns="55623" numCol="1" rtlCol="0" anchor="t" anchorCtr="0" compatLnSpc="1">
            <a:prstTxWarp prst="textNoShape">
              <a:avLst/>
            </a:prstTxWarp>
          </a:bodyPr>
          <a:lstStyle/>
          <a:p>
            <a:pPr defTabSz="4258633"/>
            <a:endParaRPr lang="en-US" dirty="0" smtClean="0">
              <a:solidFill>
                <a:schemeClr val="tx1"/>
              </a:solidFill>
              <a:latin typeface="Arial" charset="0"/>
            </a:endParaRPr>
          </a:p>
        </p:txBody>
      </p:sp>
      <p:sp>
        <p:nvSpPr>
          <p:cNvPr id="45" name="Rectangle 44"/>
          <p:cNvSpPr/>
          <p:nvPr/>
        </p:nvSpPr>
        <p:spPr bwMode="auto">
          <a:xfrm>
            <a:off x="29870400" y="19980276"/>
            <a:ext cx="8001000" cy="501967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11246" tIns="55623" rIns="111246" bIns="55623" numCol="1" rtlCol="0" anchor="t" anchorCtr="0" compatLnSpc="1">
            <a:prstTxWarp prst="textNoShape">
              <a:avLst/>
            </a:prstTxWarp>
          </a:bodyPr>
          <a:lstStyle/>
          <a:p>
            <a:pPr defTabSz="4258633"/>
            <a:endParaRPr lang="en-US" dirty="0" smtClean="0">
              <a:solidFill>
                <a:schemeClr val="tx1"/>
              </a:solidFill>
              <a:latin typeface="Arial" charset="0"/>
            </a:endParaRPr>
          </a:p>
        </p:txBody>
      </p:sp>
      <p:sp>
        <p:nvSpPr>
          <p:cNvPr id="46" name="Rectangle 45"/>
          <p:cNvSpPr/>
          <p:nvPr/>
        </p:nvSpPr>
        <p:spPr bwMode="auto">
          <a:xfrm>
            <a:off x="29870400" y="25295225"/>
            <a:ext cx="8001000" cy="25590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11246" tIns="55623" rIns="111246" bIns="55623" numCol="1" rtlCol="0" anchor="t" anchorCtr="0" compatLnSpc="1">
            <a:prstTxWarp prst="textNoShape">
              <a:avLst/>
            </a:prstTxWarp>
          </a:bodyPr>
          <a:lstStyle/>
          <a:p>
            <a:pPr defTabSz="4258633"/>
            <a:endParaRPr lang="en-US" dirty="0" smtClean="0">
              <a:solidFill>
                <a:schemeClr val="tx1"/>
              </a:solidFill>
              <a:latin typeface="Arial" charset="0"/>
            </a:endParaRPr>
          </a:p>
        </p:txBody>
      </p:sp>
      <p:sp>
        <p:nvSpPr>
          <p:cNvPr id="48" name="TextBox 47"/>
          <p:cNvSpPr txBox="1"/>
          <p:nvPr/>
        </p:nvSpPr>
        <p:spPr>
          <a:xfrm>
            <a:off x="29870400" y="12830238"/>
            <a:ext cx="4622800" cy="6206308"/>
          </a:xfrm>
          <a:prstGeom prst="rect">
            <a:avLst/>
          </a:prstGeom>
          <a:noFill/>
        </p:spPr>
        <p:txBody>
          <a:bodyPr wrap="square" lIns="111246" tIns="55623" rIns="111246" bIns="55623" rtlCol="0">
            <a:spAutoFit/>
          </a:bodyPr>
          <a:lstStyle/>
          <a:p>
            <a:r>
              <a:rPr lang="en-US" sz="4400" dirty="0" smtClean="0"/>
              <a:t>Diagrams or schemes help contextualize your conclusions. </a:t>
            </a:r>
          </a:p>
          <a:p>
            <a:endParaRPr lang="en-US" sz="4400" dirty="0" smtClean="0"/>
          </a:p>
          <a:p>
            <a:r>
              <a:rPr lang="en-US" sz="4400" dirty="0" smtClean="0"/>
              <a:t>Return to the “so what?” question. Why is this work important? </a:t>
            </a:r>
            <a:endParaRPr lang="en-US" sz="4400" dirty="0"/>
          </a:p>
        </p:txBody>
      </p:sp>
      <p:pic>
        <p:nvPicPr>
          <p:cNvPr id="40" name="Picture 6" descr="C:\Users\Keri\Dropbox\Administrative\Student Research and Scholarship\New College Graphics for Posters\muhl_icon_RGB_color copy.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842200" y="900186"/>
            <a:ext cx="3881741" cy="32178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eri\AppData\Local\Microsoft\Windows\Temporary Internet Files\Content.IE5\433JJ5FJ\image5[1].jpg"/>
          <p:cNvPicPr>
            <a:picLocks noChangeAspect="1" noChangeArrowheads="1"/>
          </p:cNvPicPr>
          <p:nvPr/>
        </p:nvPicPr>
        <p:blipFill>
          <a:blip r:embed="rId4" cstate="print"/>
          <a:srcRect/>
          <a:stretch>
            <a:fillRect/>
          </a:stretch>
        </p:blipFill>
        <p:spPr bwMode="auto">
          <a:xfrm>
            <a:off x="34511355" y="12649200"/>
            <a:ext cx="3664845" cy="6302992"/>
          </a:xfrm>
          <a:prstGeom prst="rect">
            <a:avLst/>
          </a:prstGeom>
          <a:noFill/>
        </p:spPr>
      </p:pic>
      <p:pic>
        <p:nvPicPr>
          <p:cNvPr id="1033" name="Picture 9" descr="C:\Users\Keri\AppData\Local\Microsoft\Windows\Temporary Internet Files\Content.IE5\FS0KZ6F1\u2cp4-2_proteinstructuredomains_ksm2[1].jpg"/>
          <p:cNvPicPr>
            <a:picLocks noChangeAspect="1" noChangeArrowheads="1"/>
          </p:cNvPicPr>
          <p:nvPr/>
        </p:nvPicPr>
        <p:blipFill>
          <a:blip r:embed="rId5" cstate="print"/>
          <a:srcRect/>
          <a:stretch>
            <a:fillRect/>
          </a:stretch>
        </p:blipFill>
        <p:spPr bwMode="auto">
          <a:xfrm>
            <a:off x="11557000" y="22440901"/>
            <a:ext cx="3333750" cy="5216525"/>
          </a:xfrm>
          <a:prstGeom prst="rect">
            <a:avLst/>
          </a:prstGeom>
          <a:noFill/>
        </p:spPr>
      </p:pic>
      <p:sp>
        <p:nvSpPr>
          <p:cNvPr id="2050" name="Rectangle 2"/>
          <p:cNvSpPr>
            <a:spLocks noGrp="1" noChangeArrowheads="1"/>
          </p:cNvSpPr>
          <p:nvPr>
            <p:ph type="ctrTitle"/>
          </p:nvPr>
        </p:nvSpPr>
        <p:spPr>
          <a:xfrm>
            <a:off x="6934200" y="1"/>
            <a:ext cx="25692100" cy="4898695"/>
          </a:xfrm>
        </p:spPr>
        <p:txBody>
          <a:bodyPr/>
          <a:lstStyle/>
          <a:p>
            <a:r>
              <a:rPr lang="en-US" sz="8000" dirty="0"/>
              <a:t>The Title of My Poster</a:t>
            </a:r>
            <a:br>
              <a:rPr lang="en-US" sz="8000" dirty="0"/>
            </a:br>
            <a:r>
              <a:rPr lang="en-US" sz="5800" dirty="0"/>
              <a:t>Joe Student, John Collaborator, and Dr. Jill Mentor</a:t>
            </a:r>
            <a:br>
              <a:rPr lang="en-US" sz="5800" dirty="0"/>
            </a:br>
            <a:r>
              <a:rPr lang="en-US" sz="4900" dirty="0" smtClean="0"/>
              <a:t>Department of Science, Muhlenberg College</a:t>
            </a:r>
            <a:r>
              <a:rPr lang="en-US" sz="4900" dirty="0"/>
              <a:t/>
            </a:r>
            <a:br>
              <a:rPr lang="en-US" sz="4900" dirty="0"/>
            </a:br>
            <a:r>
              <a:rPr lang="en-US" sz="4900" dirty="0"/>
              <a:t>Funded By: Generous Funding Agency</a:t>
            </a:r>
            <a:endParaRPr lang="en-US" sz="5800" dirty="0"/>
          </a:p>
        </p:txBody>
      </p:sp>
      <p:sp>
        <p:nvSpPr>
          <p:cNvPr id="2051" name="Rectangle 3"/>
          <p:cNvSpPr>
            <a:spLocks noGrp="1" noChangeArrowheads="1"/>
          </p:cNvSpPr>
          <p:nvPr>
            <p:ph type="subTitle" idx="1"/>
          </p:nvPr>
        </p:nvSpPr>
        <p:spPr>
          <a:xfrm>
            <a:off x="800100" y="5511802"/>
            <a:ext cx="10134600" cy="1554295"/>
          </a:xfrm>
        </p:spPr>
        <p:txBody>
          <a:bodyPr/>
          <a:lstStyle/>
          <a:p>
            <a:pPr>
              <a:lnSpc>
                <a:spcPct val="90000"/>
              </a:lnSpc>
            </a:pPr>
            <a:r>
              <a:rPr lang="en-US" sz="5800" u="sng" dirty="0"/>
              <a:t>Introduction</a:t>
            </a:r>
          </a:p>
        </p:txBody>
      </p:sp>
      <p:sp>
        <p:nvSpPr>
          <p:cNvPr id="2052" name="Rectangle 4"/>
          <p:cNvSpPr>
            <a:spLocks noChangeArrowheads="1"/>
          </p:cNvSpPr>
          <p:nvPr/>
        </p:nvSpPr>
        <p:spPr bwMode="auto">
          <a:xfrm>
            <a:off x="14579600" y="5511800"/>
            <a:ext cx="11557000" cy="961694"/>
          </a:xfrm>
          <a:prstGeom prst="rect">
            <a:avLst/>
          </a:prstGeom>
          <a:noFill/>
          <a:ln w="9525">
            <a:noFill/>
            <a:miter lim="800000"/>
            <a:headEnd/>
            <a:tailEnd/>
          </a:ln>
          <a:effectLst/>
        </p:spPr>
        <p:txBody>
          <a:bodyPr lIns="425887" tIns="212944" rIns="425887" bIns="212944"/>
          <a:lstStyle/>
          <a:p>
            <a:pPr algn="ctr" defTabSz="4258633">
              <a:lnSpc>
                <a:spcPct val="90000"/>
              </a:lnSpc>
              <a:spcBef>
                <a:spcPct val="20000"/>
              </a:spcBef>
            </a:pPr>
            <a:r>
              <a:rPr lang="en-US" sz="5800" u="sng" dirty="0"/>
              <a:t>Results</a:t>
            </a:r>
          </a:p>
        </p:txBody>
      </p:sp>
      <p:sp>
        <p:nvSpPr>
          <p:cNvPr id="2053" name="Rectangle 5"/>
          <p:cNvSpPr>
            <a:spLocks noChangeArrowheads="1"/>
          </p:cNvSpPr>
          <p:nvPr/>
        </p:nvSpPr>
        <p:spPr bwMode="auto">
          <a:xfrm>
            <a:off x="1066800" y="6791326"/>
            <a:ext cx="9779000" cy="6452988"/>
          </a:xfrm>
          <a:prstGeom prst="rect">
            <a:avLst/>
          </a:prstGeom>
          <a:noFill/>
          <a:ln w="9525">
            <a:noFill/>
            <a:miter lim="800000"/>
            <a:headEnd/>
            <a:tailEnd/>
          </a:ln>
          <a:effectLst/>
        </p:spPr>
        <p:txBody>
          <a:bodyPr lIns="425887" tIns="212944" rIns="425887" bIns="212944"/>
          <a:lstStyle/>
          <a:p>
            <a:pPr algn="just" defTabSz="4934606">
              <a:lnSpc>
                <a:spcPct val="90000"/>
              </a:lnSpc>
              <a:spcBef>
                <a:spcPct val="20000"/>
              </a:spcBef>
              <a:buFont typeface="Arial" pitchFamily="34" charset="0"/>
              <a:buChar char="•"/>
            </a:pPr>
            <a:r>
              <a:rPr lang="en-US" sz="4400" dirty="0" smtClean="0"/>
              <a:t>In the introduction, you should briefly orient the reader to the PROBLEM(S) your research tried to solve or the QUESTION your work tried to answer.  </a:t>
            </a:r>
          </a:p>
          <a:p>
            <a:pPr defTabSz="4934606">
              <a:lnSpc>
                <a:spcPct val="90000"/>
              </a:lnSpc>
              <a:spcBef>
                <a:spcPct val="20000"/>
              </a:spcBef>
              <a:buFont typeface="Arial" pitchFamily="34" charset="0"/>
              <a:buChar char="•"/>
            </a:pPr>
            <a:r>
              <a:rPr lang="en-US" sz="4400" dirty="0" smtClean="0"/>
              <a:t>What  is the theoretical, historical  or interpretive </a:t>
            </a:r>
            <a:r>
              <a:rPr lang="en-US" sz="4400" i="1" dirty="0" smtClean="0"/>
              <a:t>context </a:t>
            </a:r>
            <a:r>
              <a:rPr lang="en-US" sz="4400" dirty="0" smtClean="0"/>
              <a:t>for this research?</a:t>
            </a:r>
          </a:p>
          <a:p>
            <a:pPr defTabSz="4934606">
              <a:lnSpc>
                <a:spcPct val="90000"/>
              </a:lnSpc>
              <a:spcBef>
                <a:spcPct val="20000"/>
              </a:spcBef>
              <a:buFont typeface="Arial" pitchFamily="34" charset="0"/>
              <a:buChar char="•"/>
            </a:pPr>
            <a:r>
              <a:rPr lang="en-US" sz="4400" dirty="0" smtClean="0"/>
              <a:t>Answer the “So what?” question. Why is this important? </a:t>
            </a:r>
          </a:p>
        </p:txBody>
      </p:sp>
      <p:sp>
        <p:nvSpPr>
          <p:cNvPr id="2054" name="Rectangle 6"/>
          <p:cNvSpPr>
            <a:spLocks noChangeArrowheads="1"/>
          </p:cNvSpPr>
          <p:nvPr/>
        </p:nvSpPr>
        <p:spPr bwMode="auto">
          <a:xfrm>
            <a:off x="711200" y="17814925"/>
            <a:ext cx="11557000" cy="961694"/>
          </a:xfrm>
          <a:prstGeom prst="rect">
            <a:avLst/>
          </a:prstGeom>
          <a:noFill/>
          <a:ln w="9525">
            <a:noFill/>
            <a:miter lim="800000"/>
            <a:headEnd/>
            <a:tailEnd/>
          </a:ln>
          <a:effectLst/>
        </p:spPr>
        <p:txBody>
          <a:bodyPr lIns="425887" tIns="212944" rIns="425887" bIns="212944"/>
          <a:lstStyle/>
          <a:p>
            <a:pPr algn="ctr" defTabSz="4258633">
              <a:lnSpc>
                <a:spcPct val="90000"/>
              </a:lnSpc>
              <a:spcBef>
                <a:spcPct val="20000"/>
              </a:spcBef>
            </a:pPr>
            <a:r>
              <a:rPr lang="en-US" sz="5800" u="sng" dirty="0"/>
              <a:t>Material and Methods</a:t>
            </a:r>
          </a:p>
        </p:txBody>
      </p:sp>
      <p:sp>
        <p:nvSpPr>
          <p:cNvPr id="2055" name="Rectangle 7"/>
          <p:cNvSpPr>
            <a:spLocks noChangeArrowheads="1"/>
          </p:cNvSpPr>
          <p:nvPr/>
        </p:nvSpPr>
        <p:spPr bwMode="auto">
          <a:xfrm>
            <a:off x="977900" y="19094451"/>
            <a:ext cx="8445500" cy="4285589"/>
          </a:xfrm>
          <a:prstGeom prst="rect">
            <a:avLst/>
          </a:prstGeom>
          <a:noFill/>
          <a:ln w="9525">
            <a:noFill/>
            <a:miter lim="800000"/>
            <a:headEnd/>
            <a:tailEnd/>
          </a:ln>
          <a:effectLst/>
        </p:spPr>
        <p:txBody>
          <a:bodyPr lIns="425887" tIns="212944" rIns="425887" bIns="212944"/>
          <a:lstStyle/>
          <a:p>
            <a:pPr defTabSz="4258633">
              <a:lnSpc>
                <a:spcPct val="90000"/>
              </a:lnSpc>
              <a:spcBef>
                <a:spcPct val="20000"/>
              </a:spcBef>
            </a:pPr>
            <a:r>
              <a:rPr lang="en-US" sz="4400" dirty="0" smtClean="0"/>
              <a:t>Here </a:t>
            </a:r>
            <a:r>
              <a:rPr lang="en-US" sz="4400" dirty="0"/>
              <a:t>you would describe HOW you went about answering your </a:t>
            </a:r>
            <a:r>
              <a:rPr lang="en-US" sz="4400" dirty="0" smtClean="0"/>
              <a:t>problem/ question. </a:t>
            </a:r>
            <a:r>
              <a:rPr lang="en-US" sz="4400" dirty="0"/>
              <a:t>This is best illustrated with pictures, diagrams etc that show the instrumentation or methodology you employed in your </a:t>
            </a:r>
            <a:r>
              <a:rPr lang="en-US" sz="4400" dirty="0" smtClean="0"/>
              <a:t>work. </a:t>
            </a:r>
            <a:endParaRPr lang="en-US" sz="4400" dirty="0"/>
          </a:p>
        </p:txBody>
      </p:sp>
      <p:graphicFrame>
        <p:nvGraphicFramePr>
          <p:cNvPr id="2056" name="Object 8"/>
          <p:cNvGraphicFramePr>
            <a:graphicFrameLocks noChangeAspect="1"/>
          </p:cNvGraphicFramePr>
          <p:nvPr/>
        </p:nvGraphicFramePr>
        <p:xfrm>
          <a:off x="11645900" y="13090526"/>
          <a:ext cx="9564158" cy="3762706"/>
        </p:xfrm>
        <a:graphic>
          <a:graphicData uri="http://schemas.openxmlformats.org/presentationml/2006/ole">
            <mc:AlternateContent xmlns:mc="http://schemas.openxmlformats.org/markup-compatibility/2006">
              <mc:Choice xmlns:v="urn:schemas-microsoft-com:vml" Requires="v">
                <p:oleObj spid="_x0000_s16392" name="Chart" r:id="rId6" imgW="11791984" imgH="6619749" progId="MSGraph.Chart.8">
                  <p:embed followColorScheme="full"/>
                </p:oleObj>
              </mc:Choice>
              <mc:Fallback>
                <p:oleObj name="Chart" r:id="rId6" imgW="11791984" imgH="6619749" progId="MSGraph.Chart.8">
                  <p:embed followColorScheme="full"/>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5900" y="13090526"/>
                        <a:ext cx="9564158" cy="3762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 name="Rectangle 9"/>
          <p:cNvSpPr>
            <a:spLocks noChangeArrowheads="1"/>
          </p:cNvSpPr>
          <p:nvPr/>
        </p:nvSpPr>
        <p:spPr bwMode="auto">
          <a:xfrm>
            <a:off x="11645900" y="6692901"/>
            <a:ext cx="17335500" cy="2624667"/>
          </a:xfrm>
          <a:prstGeom prst="rect">
            <a:avLst/>
          </a:prstGeom>
          <a:noFill/>
          <a:ln w="9525">
            <a:noFill/>
            <a:miter lim="800000"/>
            <a:headEnd/>
            <a:tailEnd/>
          </a:ln>
          <a:effectLst/>
        </p:spPr>
        <p:txBody>
          <a:bodyPr lIns="425887" tIns="212944" rIns="425887" bIns="212944"/>
          <a:lstStyle/>
          <a:p>
            <a:pPr defTabSz="4258633">
              <a:lnSpc>
                <a:spcPct val="90000"/>
              </a:lnSpc>
              <a:spcBef>
                <a:spcPct val="20000"/>
              </a:spcBef>
            </a:pPr>
            <a:r>
              <a:rPr lang="en-US" sz="4400" dirty="0"/>
              <a:t>The important section! What did you find? Indicate how each piece of data contributes to solving the problems </a:t>
            </a:r>
            <a:r>
              <a:rPr lang="en-US" sz="4400" dirty="0" smtClean="0"/>
              <a:t> or answering the question you </a:t>
            </a:r>
            <a:r>
              <a:rPr lang="en-US" sz="4400" dirty="0"/>
              <a:t>outlined in your introduction. </a:t>
            </a:r>
            <a:r>
              <a:rPr lang="en-US" sz="4400" dirty="0" smtClean="0"/>
              <a:t> </a:t>
            </a:r>
            <a:endParaRPr lang="en-US" sz="4400" dirty="0"/>
          </a:p>
        </p:txBody>
      </p:sp>
      <p:sp>
        <p:nvSpPr>
          <p:cNvPr id="2058" name="Rectangle 10"/>
          <p:cNvSpPr>
            <a:spLocks noChangeArrowheads="1"/>
          </p:cNvSpPr>
          <p:nvPr/>
        </p:nvSpPr>
        <p:spPr bwMode="auto">
          <a:xfrm>
            <a:off x="21247100" y="12106275"/>
            <a:ext cx="7823200" cy="4921250"/>
          </a:xfrm>
          <a:prstGeom prst="rect">
            <a:avLst/>
          </a:prstGeom>
          <a:noFill/>
          <a:ln w="9525">
            <a:noFill/>
            <a:miter lim="800000"/>
            <a:headEnd/>
            <a:tailEnd/>
          </a:ln>
          <a:effectLst/>
        </p:spPr>
        <p:txBody>
          <a:bodyPr lIns="425887" tIns="212944" rIns="425887" bIns="212944"/>
          <a:lstStyle/>
          <a:p>
            <a:pPr defTabSz="4258633">
              <a:lnSpc>
                <a:spcPct val="90000"/>
              </a:lnSpc>
              <a:spcBef>
                <a:spcPct val="20000"/>
              </a:spcBef>
            </a:pPr>
            <a:r>
              <a:rPr lang="en-US" sz="4400" b="1" i="1" u="sng" dirty="0" smtClean="0"/>
              <a:t>Experiment #1 shows X</a:t>
            </a:r>
          </a:p>
          <a:p>
            <a:pPr algn="just" defTabSz="4258633">
              <a:lnSpc>
                <a:spcPct val="90000"/>
              </a:lnSpc>
              <a:spcBef>
                <a:spcPct val="20000"/>
              </a:spcBef>
            </a:pPr>
            <a:r>
              <a:rPr lang="en-US" sz="4400" dirty="0" smtClean="0"/>
              <a:t>Display </a:t>
            </a:r>
            <a:r>
              <a:rPr lang="en-US" sz="4400" dirty="0"/>
              <a:t>your data in tables, graphs, figures or pictures. Explain what the data mean. Provide legends. Use arrows to point out important features in the data. </a:t>
            </a:r>
          </a:p>
        </p:txBody>
      </p:sp>
      <p:sp>
        <p:nvSpPr>
          <p:cNvPr id="2059" name="Line 11"/>
          <p:cNvSpPr>
            <a:spLocks noChangeShapeType="1"/>
          </p:cNvSpPr>
          <p:nvPr/>
        </p:nvSpPr>
        <p:spPr bwMode="auto">
          <a:xfrm>
            <a:off x="19671041" y="13391562"/>
            <a:ext cx="266700" cy="787400"/>
          </a:xfrm>
          <a:prstGeom prst="line">
            <a:avLst/>
          </a:prstGeom>
          <a:noFill/>
          <a:ln w="25400">
            <a:solidFill>
              <a:schemeClr val="tx1"/>
            </a:solidFill>
            <a:round/>
            <a:headEnd/>
            <a:tailEnd type="triangle" w="lg" len="lg"/>
          </a:ln>
          <a:effectLst/>
        </p:spPr>
        <p:txBody>
          <a:bodyPr lIns="111246" tIns="55623" rIns="111246" bIns="55623"/>
          <a:lstStyle/>
          <a:p>
            <a:endParaRPr lang="en-US"/>
          </a:p>
        </p:txBody>
      </p:sp>
      <p:sp>
        <p:nvSpPr>
          <p:cNvPr id="2060" name="Text Box 12"/>
          <p:cNvSpPr txBox="1">
            <a:spLocks noChangeArrowheads="1"/>
          </p:cNvSpPr>
          <p:nvPr/>
        </p:nvSpPr>
        <p:spPr bwMode="auto">
          <a:xfrm>
            <a:off x="17602200" y="12795251"/>
            <a:ext cx="3340894" cy="558604"/>
          </a:xfrm>
          <a:prstGeom prst="rect">
            <a:avLst/>
          </a:prstGeom>
          <a:noFill/>
          <a:ln w="9525">
            <a:noFill/>
            <a:miter lim="800000"/>
            <a:headEnd/>
            <a:tailEnd/>
          </a:ln>
          <a:effectLst/>
        </p:spPr>
        <p:txBody>
          <a:bodyPr wrap="none" lIns="111242" tIns="55621" rIns="111242" bIns="55621">
            <a:spAutoFit/>
          </a:bodyPr>
          <a:lstStyle/>
          <a:p>
            <a:pPr defTabSz="4258633"/>
            <a:r>
              <a:rPr lang="en-US" sz="2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is important!</a:t>
            </a:r>
          </a:p>
        </p:txBody>
      </p:sp>
      <p:sp>
        <p:nvSpPr>
          <p:cNvPr id="2064" name="Rectangle 16"/>
          <p:cNvSpPr>
            <a:spLocks noChangeArrowheads="1"/>
          </p:cNvSpPr>
          <p:nvPr/>
        </p:nvSpPr>
        <p:spPr bwMode="auto">
          <a:xfrm>
            <a:off x="11734800" y="18110201"/>
            <a:ext cx="9601200" cy="4232275"/>
          </a:xfrm>
          <a:prstGeom prst="rect">
            <a:avLst/>
          </a:prstGeom>
          <a:noFill/>
          <a:ln w="9525">
            <a:noFill/>
            <a:miter lim="800000"/>
            <a:headEnd/>
            <a:tailEnd/>
          </a:ln>
          <a:effectLst/>
        </p:spPr>
        <p:txBody>
          <a:bodyPr lIns="425887" tIns="212944" rIns="425887" bIns="212944"/>
          <a:lstStyle/>
          <a:p>
            <a:pPr algn="just" defTabSz="4258633">
              <a:lnSpc>
                <a:spcPct val="90000"/>
              </a:lnSpc>
              <a:spcBef>
                <a:spcPct val="20000"/>
              </a:spcBef>
            </a:pPr>
            <a:r>
              <a:rPr lang="en-US" sz="4400" b="1" i="1" u="sng" dirty="0" smtClean="0"/>
              <a:t>Experiment #2 to investigate X</a:t>
            </a:r>
          </a:p>
          <a:p>
            <a:pPr algn="just" defTabSz="4258633">
              <a:lnSpc>
                <a:spcPct val="90000"/>
              </a:lnSpc>
              <a:spcBef>
                <a:spcPct val="20000"/>
              </a:spcBef>
            </a:pPr>
            <a:r>
              <a:rPr lang="en-US" sz="4400" dirty="0" smtClean="0"/>
              <a:t>You </a:t>
            </a:r>
            <a:r>
              <a:rPr lang="en-US" sz="4400" dirty="0"/>
              <a:t>can certainly have more that two </a:t>
            </a:r>
            <a:r>
              <a:rPr lang="en-US" sz="4400" dirty="0" smtClean="0"/>
              <a:t>graphs/images/pictures/ spectra</a:t>
            </a:r>
            <a:r>
              <a:rPr lang="en-US" sz="4400" dirty="0"/>
              <a:t>. Remember that the audience needs to be able to get your point quickly and easily – use text </a:t>
            </a:r>
            <a:r>
              <a:rPr lang="en-US" sz="4400" dirty="0" smtClean="0"/>
              <a:t>sparingly. </a:t>
            </a:r>
            <a:endParaRPr lang="en-US" sz="4400" dirty="0"/>
          </a:p>
        </p:txBody>
      </p:sp>
      <p:pic>
        <p:nvPicPr>
          <p:cNvPr id="2071" name="Picture 23" descr="MC900233960[1]"/>
          <p:cNvPicPr>
            <a:picLocks noChangeAspect="1" noChangeArrowheads="1"/>
          </p:cNvPicPr>
          <p:nvPr/>
        </p:nvPicPr>
        <p:blipFill>
          <a:blip r:embed="rId8" cstate="print"/>
          <a:srcRect/>
          <a:stretch>
            <a:fillRect/>
          </a:stretch>
        </p:blipFill>
        <p:spPr bwMode="auto">
          <a:xfrm>
            <a:off x="8623301" y="20767675"/>
            <a:ext cx="2795556" cy="2362200"/>
          </a:xfrm>
          <a:prstGeom prst="rect">
            <a:avLst/>
          </a:prstGeom>
          <a:noFill/>
        </p:spPr>
      </p:pic>
      <p:sp>
        <p:nvSpPr>
          <p:cNvPr id="2072" name="Rectangle 24"/>
          <p:cNvSpPr>
            <a:spLocks noChangeArrowheads="1"/>
          </p:cNvSpPr>
          <p:nvPr/>
        </p:nvSpPr>
        <p:spPr bwMode="auto">
          <a:xfrm>
            <a:off x="30403800" y="5511800"/>
            <a:ext cx="7200900" cy="2362200"/>
          </a:xfrm>
          <a:prstGeom prst="rect">
            <a:avLst/>
          </a:prstGeom>
          <a:noFill/>
          <a:ln w="9525">
            <a:noFill/>
            <a:miter lim="800000"/>
            <a:headEnd/>
            <a:tailEnd/>
          </a:ln>
          <a:effectLst/>
        </p:spPr>
        <p:txBody>
          <a:bodyPr lIns="425887" tIns="212944" rIns="425887" bIns="212944"/>
          <a:lstStyle/>
          <a:p>
            <a:pPr algn="ctr" defTabSz="4258633">
              <a:lnSpc>
                <a:spcPct val="90000"/>
              </a:lnSpc>
              <a:spcBef>
                <a:spcPct val="20000"/>
              </a:spcBef>
            </a:pPr>
            <a:r>
              <a:rPr lang="en-US" sz="5800" u="sng" dirty="0"/>
              <a:t>Conclusions</a:t>
            </a:r>
          </a:p>
        </p:txBody>
      </p:sp>
      <p:sp>
        <p:nvSpPr>
          <p:cNvPr id="2073" name="Rectangle 25"/>
          <p:cNvSpPr>
            <a:spLocks noChangeArrowheads="1"/>
          </p:cNvSpPr>
          <p:nvPr/>
        </p:nvSpPr>
        <p:spPr bwMode="auto">
          <a:xfrm>
            <a:off x="29692600" y="6791325"/>
            <a:ext cx="8001000" cy="6102350"/>
          </a:xfrm>
          <a:prstGeom prst="rect">
            <a:avLst/>
          </a:prstGeom>
          <a:noFill/>
          <a:ln w="9525">
            <a:noFill/>
            <a:miter lim="800000"/>
            <a:headEnd/>
            <a:tailEnd/>
          </a:ln>
          <a:effectLst/>
        </p:spPr>
        <p:txBody>
          <a:bodyPr lIns="425887" tIns="212944" rIns="425887" bIns="212944"/>
          <a:lstStyle/>
          <a:p>
            <a:pPr algn="just" defTabSz="4258633">
              <a:lnSpc>
                <a:spcPct val="90000"/>
              </a:lnSpc>
              <a:spcBef>
                <a:spcPct val="20000"/>
              </a:spcBef>
            </a:pPr>
            <a:r>
              <a:rPr lang="en-US" sz="4400" dirty="0" smtClean="0"/>
              <a:t>How do your results inform your overall problem  or question? What have you learned that distinguishes your work from the existing scholarly community in your discipline. Do you have a  model  or mechanism?    </a:t>
            </a:r>
            <a:endParaRPr lang="en-US" sz="4400" dirty="0"/>
          </a:p>
        </p:txBody>
      </p:sp>
      <p:sp>
        <p:nvSpPr>
          <p:cNvPr id="2075" name="Text Box 27"/>
          <p:cNvSpPr txBox="1">
            <a:spLocks noChangeArrowheads="1"/>
          </p:cNvSpPr>
          <p:nvPr/>
        </p:nvSpPr>
        <p:spPr bwMode="auto">
          <a:xfrm>
            <a:off x="4267200" y="885826"/>
            <a:ext cx="4800600" cy="2974650"/>
          </a:xfrm>
          <a:prstGeom prst="rect">
            <a:avLst/>
          </a:prstGeom>
          <a:noFill/>
          <a:ln w="9525">
            <a:solidFill>
              <a:schemeClr val="tx1"/>
            </a:solidFill>
            <a:miter lim="800000"/>
            <a:headEnd/>
            <a:tailEnd/>
          </a:ln>
          <a:effectLst/>
        </p:spPr>
        <p:txBody>
          <a:bodyPr lIns="111242" tIns="55621" rIns="111242" bIns="55621">
            <a:spAutoFit/>
          </a:bodyPr>
          <a:lstStyle/>
          <a:p>
            <a:pPr defTabSz="4258633">
              <a:spcBef>
                <a:spcPct val="50000"/>
              </a:spcBef>
            </a:pPr>
            <a:r>
              <a:rPr lang="en-US" sz="6200" dirty="0"/>
              <a:t>Fun picture of my research</a:t>
            </a:r>
          </a:p>
        </p:txBody>
      </p:sp>
      <p:sp>
        <p:nvSpPr>
          <p:cNvPr id="2076" name="Text Box 28"/>
          <p:cNvSpPr txBox="1">
            <a:spLocks noChangeArrowheads="1"/>
          </p:cNvSpPr>
          <p:nvPr/>
        </p:nvSpPr>
        <p:spPr bwMode="auto">
          <a:xfrm>
            <a:off x="1066800" y="4330702"/>
            <a:ext cx="9245600" cy="789437"/>
          </a:xfrm>
          <a:prstGeom prst="rect">
            <a:avLst/>
          </a:prstGeom>
          <a:noFill/>
          <a:ln w="9525">
            <a:noFill/>
            <a:miter lim="800000"/>
            <a:headEnd/>
            <a:tailEnd/>
          </a:ln>
          <a:effectLst/>
        </p:spPr>
        <p:txBody>
          <a:bodyPr wrap="square" lIns="111242" tIns="55621" rIns="111242" bIns="55621">
            <a:spAutoFit/>
          </a:bodyPr>
          <a:lstStyle/>
          <a:p>
            <a:pPr algn="ctr" defTabSz="4258633">
              <a:spcBef>
                <a:spcPct val="50000"/>
              </a:spcBef>
            </a:pPr>
            <a:r>
              <a:rPr lang="en-US" sz="4400" dirty="0"/>
              <a:t>(Pictures of </a:t>
            </a:r>
            <a:r>
              <a:rPr lang="en-US" sz="3900" dirty="0"/>
              <a:t>Joe</a:t>
            </a:r>
            <a:r>
              <a:rPr lang="en-US" sz="4400" dirty="0"/>
              <a:t> Student presenter)</a:t>
            </a:r>
          </a:p>
        </p:txBody>
      </p:sp>
      <p:sp>
        <p:nvSpPr>
          <p:cNvPr id="2079" name="Rectangle 31"/>
          <p:cNvSpPr>
            <a:spLocks noChangeArrowheads="1"/>
          </p:cNvSpPr>
          <p:nvPr/>
        </p:nvSpPr>
        <p:spPr bwMode="auto">
          <a:xfrm>
            <a:off x="29781500" y="19881850"/>
            <a:ext cx="7912100" cy="5118100"/>
          </a:xfrm>
          <a:prstGeom prst="rect">
            <a:avLst/>
          </a:prstGeom>
          <a:noFill/>
          <a:ln w="9525">
            <a:noFill/>
            <a:miter lim="800000"/>
            <a:headEnd/>
            <a:tailEnd/>
          </a:ln>
          <a:effectLst/>
        </p:spPr>
        <p:txBody>
          <a:bodyPr lIns="425887" tIns="212944" rIns="425887" bIns="212944"/>
          <a:lstStyle/>
          <a:p>
            <a:pPr algn="ctr" defTabSz="4258633">
              <a:lnSpc>
                <a:spcPct val="90000"/>
              </a:lnSpc>
              <a:spcBef>
                <a:spcPct val="20000"/>
              </a:spcBef>
            </a:pPr>
            <a:r>
              <a:rPr lang="en-US" sz="5400" u="sng" dirty="0"/>
              <a:t>References</a:t>
            </a:r>
          </a:p>
          <a:p>
            <a:pPr marL="903873" indent="-903873" defTabSz="4258633">
              <a:lnSpc>
                <a:spcPct val="90000"/>
              </a:lnSpc>
              <a:spcBef>
                <a:spcPct val="20000"/>
              </a:spcBef>
              <a:buAutoNum type="arabicPeriod"/>
            </a:pPr>
            <a:r>
              <a:rPr lang="en-US" sz="3400" dirty="0" smtClean="0"/>
              <a:t>Smith, Ann. (2012) J of Awesome, 100 (3) 211-215</a:t>
            </a:r>
          </a:p>
          <a:p>
            <a:pPr marL="903873" indent="-903873" defTabSz="4258633">
              <a:lnSpc>
                <a:spcPct val="90000"/>
              </a:lnSpc>
              <a:spcBef>
                <a:spcPct val="20000"/>
              </a:spcBef>
              <a:buAutoNum type="arabicPeriod"/>
            </a:pPr>
            <a:r>
              <a:rPr lang="en-US" sz="3400" dirty="0" smtClean="0"/>
              <a:t>Johnson, John (1976) </a:t>
            </a:r>
            <a:r>
              <a:rPr lang="en-US" sz="3400" dirty="0" err="1" smtClean="0"/>
              <a:t>Acta</a:t>
            </a:r>
            <a:r>
              <a:rPr lang="en-US" sz="3400" dirty="0" smtClean="0"/>
              <a:t> </a:t>
            </a:r>
            <a:r>
              <a:rPr lang="en-US" sz="3400" dirty="0" err="1" smtClean="0"/>
              <a:t>Importanta</a:t>
            </a:r>
            <a:r>
              <a:rPr lang="en-US" sz="3400" dirty="0" smtClean="0"/>
              <a:t>, 10 (1), 5</a:t>
            </a:r>
            <a:r>
              <a:rPr lang="en-US" sz="4400" dirty="0" smtClean="0"/>
              <a:t>. </a:t>
            </a:r>
          </a:p>
          <a:p>
            <a:pPr marL="903873" indent="-903873" defTabSz="4258633">
              <a:lnSpc>
                <a:spcPct val="90000"/>
              </a:lnSpc>
              <a:spcBef>
                <a:spcPct val="20000"/>
              </a:spcBef>
              <a:buAutoNum type="arabicPeriod"/>
            </a:pPr>
            <a:r>
              <a:rPr lang="en-US" sz="3400" i="1" dirty="0" smtClean="0"/>
              <a:t>The font can be smaller in this section</a:t>
            </a:r>
            <a:endParaRPr lang="en-US" sz="3400" i="1" dirty="0"/>
          </a:p>
        </p:txBody>
      </p:sp>
      <p:sp>
        <p:nvSpPr>
          <p:cNvPr id="2080" name="Rectangle 32"/>
          <p:cNvSpPr>
            <a:spLocks noChangeArrowheads="1"/>
          </p:cNvSpPr>
          <p:nvPr/>
        </p:nvSpPr>
        <p:spPr bwMode="auto">
          <a:xfrm>
            <a:off x="29781500" y="25098375"/>
            <a:ext cx="8267700" cy="2798962"/>
          </a:xfrm>
          <a:prstGeom prst="rect">
            <a:avLst/>
          </a:prstGeom>
          <a:noFill/>
          <a:ln w="9525">
            <a:noFill/>
            <a:miter lim="800000"/>
            <a:headEnd/>
            <a:tailEnd/>
          </a:ln>
          <a:effectLst/>
        </p:spPr>
        <p:txBody>
          <a:bodyPr lIns="425887" tIns="212944" rIns="425887" bIns="212944"/>
          <a:lstStyle/>
          <a:p>
            <a:pPr algn="ctr" defTabSz="4258633">
              <a:lnSpc>
                <a:spcPct val="90000"/>
              </a:lnSpc>
              <a:spcBef>
                <a:spcPct val="20000"/>
              </a:spcBef>
            </a:pPr>
            <a:r>
              <a:rPr lang="en-US" sz="5400" u="sng" dirty="0"/>
              <a:t>Acknowledgments</a:t>
            </a:r>
          </a:p>
          <a:p>
            <a:pPr algn="ctr" defTabSz="4258633">
              <a:lnSpc>
                <a:spcPct val="90000"/>
              </a:lnSpc>
              <a:spcBef>
                <a:spcPct val="20000"/>
              </a:spcBef>
            </a:pPr>
            <a:r>
              <a:rPr lang="en-US" sz="4400" dirty="0"/>
              <a:t>Here is where you list the people who helped you</a:t>
            </a:r>
          </a:p>
        </p:txBody>
      </p:sp>
      <p:pic>
        <p:nvPicPr>
          <p:cNvPr id="2082" name="Picture 34" descr="MC900186164[1]"/>
          <p:cNvPicPr>
            <a:picLocks noChangeAspect="1" noChangeArrowheads="1"/>
          </p:cNvPicPr>
          <p:nvPr/>
        </p:nvPicPr>
        <p:blipFill>
          <a:blip r:embed="rId9" cstate="print"/>
          <a:srcRect/>
          <a:stretch>
            <a:fillRect/>
          </a:stretch>
        </p:blipFill>
        <p:spPr bwMode="auto">
          <a:xfrm>
            <a:off x="1066801" y="787401"/>
            <a:ext cx="2479940" cy="3500240"/>
          </a:xfrm>
          <a:prstGeom prst="rect">
            <a:avLst/>
          </a:prstGeom>
          <a:noFill/>
        </p:spPr>
      </p:pic>
      <p:sp>
        <p:nvSpPr>
          <p:cNvPr id="30" name="TextBox 29"/>
          <p:cNvSpPr txBox="1"/>
          <p:nvPr/>
        </p:nvSpPr>
        <p:spPr>
          <a:xfrm>
            <a:off x="1244600" y="13976350"/>
            <a:ext cx="5422900" cy="3413236"/>
          </a:xfrm>
          <a:prstGeom prst="rect">
            <a:avLst/>
          </a:prstGeom>
          <a:noFill/>
        </p:spPr>
        <p:txBody>
          <a:bodyPr wrap="square" lIns="111246" tIns="55623" rIns="111246" bIns="55623" rtlCol="0">
            <a:spAutoFit/>
          </a:bodyPr>
          <a:lstStyle/>
          <a:p>
            <a:pPr algn="just" defTabSz="4934606">
              <a:lnSpc>
                <a:spcPct val="90000"/>
              </a:lnSpc>
              <a:spcBef>
                <a:spcPct val="20000"/>
              </a:spcBef>
            </a:pPr>
            <a:r>
              <a:rPr lang="en-US" sz="3900" i="1" dirty="0" smtClean="0"/>
              <a:t>Include a figure, diagram or other image that illustrates your most important point(s).  </a:t>
            </a:r>
          </a:p>
          <a:p>
            <a:endParaRPr lang="en-US" sz="3900" i="1" dirty="0"/>
          </a:p>
        </p:txBody>
      </p:sp>
      <p:pic>
        <p:nvPicPr>
          <p:cNvPr id="1027" name="Picture 3" descr="C:\Users\Keri\AppData\Local\Microsoft\Windows\Temporary Internet Files\Content.IE5\Q3MN95HU\11f33c05de3236faf69f2abd2098484a[1].jpg"/>
          <p:cNvPicPr>
            <a:picLocks noChangeAspect="1" noChangeArrowheads="1"/>
          </p:cNvPicPr>
          <p:nvPr/>
        </p:nvPicPr>
        <p:blipFill>
          <a:blip r:embed="rId10" cstate="print"/>
          <a:srcRect/>
          <a:stretch>
            <a:fillRect/>
          </a:stretch>
        </p:blipFill>
        <p:spPr bwMode="auto">
          <a:xfrm>
            <a:off x="7365185" y="13287375"/>
            <a:ext cx="3036117" cy="3149600"/>
          </a:xfrm>
          <a:prstGeom prst="rect">
            <a:avLst/>
          </a:prstGeom>
          <a:noFill/>
        </p:spPr>
      </p:pic>
      <p:sp>
        <p:nvSpPr>
          <p:cNvPr id="33" name="TextBox 32"/>
          <p:cNvSpPr txBox="1"/>
          <p:nvPr/>
        </p:nvSpPr>
        <p:spPr>
          <a:xfrm>
            <a:off x="12534901" y="16929100"/>
            <a:ext cx="8892102" cy="450887"/>
          </a:xfrm>
          <a:prstGeom prst="rect">
            <a:avLst/>
          </a:prstGeom>
          <a:noFill/>
        </p:spPr>
        <p:txBody>
          <a:bodyPr wrap="none" lIns="111246" tIns="55623" rIns="111246" bIns="55623" rtlCol="0">
            <a:spAutoFit/>
          </a:bodyPr>
          <a:lstStyle/>
          <a:p>
            <a:r>
              <a:rPr lang="en-US" sz="2200" i="1" dirty="0" smtClean="0"/>
              <a:t>Are the numbers, axes etc in a font that is large enough to be visible?</a:t>
            </a:r>
            <a:endParaRPr lang="en-US" sz="2200" i="1" dirty="0"/>
          </a:p>
        </p:txBody>
      </p:sp>
      <p:pic>
        <p:nvPicPr>
          <p:cNvPr id="1031" name="Picture 7" descr="C:\Users\Keri\AppData\Local\Microsoft\Windows\Temporary Internet Files\Content.IE5\Q3MN95HU\Graph_-_Predators_pricing[1].gif"/>
          <p:cNvPicPr>
            <a:picLocks noChangeAspect="1" noChangeArrowheads="1"/>
          </p:cNvPicPr>
          <p:nvPr/>
        </p:nvPicPr>
        <p:blipFill>
          <a:blip r:embed="rId11" cstate="print"/>
          <a:srcRect/>
          <a:stretch>
            <a:fillRect/>
          </a:stretch>
        </p:blipFill>
        <p:spPr bwMode="auto">
          <a:xfrm>
            <a:off x="21336000" y="17421227"/>
            <a:ext cx="6122988" cy="5353577"/>
          </a:xfrm>
          <a:prstGeom prst="rect">
            <a:avLst/>
          </a:prstGeom>
          <a:noFill/>
        </p:spPr>
      </p:pic>
      <p:sp>
        <p:nvSpPr>
          <p:cNvPr id="38" name="TextBox 37"/>
          <p:cNvSpPr txBox="1"/>
          <p:nvPr/>
        </p:nvSpPr>
        <p:spPr>
          <a:xfrm>
            <a:off x="14668500" y="23031451"/>
            <a:ext cx="13957300" cy="4174983"/>
          </a:xfrm>
          <a:prstGeom prst="rect">
            <a:avLst/>
          </a:prstGeom>
          <a:noFill/>
        </p:spPr>
        <p:txBody>
          <a:bodyPr wrap="square" lIns="111246" tIns="55623" rIns="111246" bIns="55623" rtlCol="0">
            <a:spAutoFit/>
          </a:bodyPr>
          <a:lstStyle/>
          <a:p>
            <a:r>
              <a:rPr lang="en-US" sz="4400" b="1" i="1" u="sng" dirty="0" smtClean="0"/>
              <a:t>Experiment #3 demonstrates dependence of X on Y</a:t>
            </a:r>
          </a:p>
          <a:p>
            <a:pPr algn="just"/>
            <a:r>
              <a:rPr lang="en-US" sz="4400" dirty="0" smtClean="0"/>
              <a:t>It is typical to organize your results by experiment, and the experiments flow in the order that best tells the story of your research. This is just one way to organize the data. Talk with your research advisor on how to best represent your results. </a:t>
            </a:r>
            <a:endParaRPr lang="en-US" sz="4400" dirty="0"/>
          </a:p>
        </p:txBody>
      </p:sp>
      <p:sp>
        <p:nvSpPr>
          <p:cNvPr id="41" name="TextBox 40"/>
          <p:cNvSpPr txBox="1"/>
          <p:nvPr/>
        </p:nvSpPr>
        <p:spPr>
          <a:xfrm>
            <a:off x="4089400" y="24901525"/>
            <a:ext cx="7112000" cy="2143658"/>
          </a:xfrm>
          <a:prstGeom prst="rect">
            <a:avLst/>
          </a:prstGeom>
          <a:noFill/>
        </p:spPr>
        <p:txBody>
          <a:bodyPr wrap="square" lIns="111246" tIns="55623" rIns="111246" bIns="55623" rtlCol="0">
            <a:spAutoFit/>
          </a:bodyPr>
          <a:lstStyle/>
          <a:p>
            <a:r>
              <a:rPr lang="en-US" sz="4400" dirty="0" smtClean="0"/>
              <a:t>You could also outline an experimental approach or strategy</a:t>
            </a:r>
            <a:endParaRPr lang="en-US" sz="4400" dirty="0"/>
          </a:p>
        </p:txBody>
      </p:sp>
      <p:pic>
        <p:nvPicPr>
          <p:cNvPr id="1034" name="Picture 10" descr="C:\Users\Keri\AppData\Local\Microsoft\Windows\Temporary Internet Files\Content.IE5\EY3NK7QN\20120203_flow_chart_flow_chart[1].png"/>
          <p:cNvPicPr>
            <a:picLocks noChangeAspect="1" noChangeArrowheads="1"/>
          </p:cNvPicPr>
          <p:nvPr/>
        </p:nvPicPr>
        <p:blipFill>
          <a:blip r:embed="rId12" cstate="print"/>
          <a:srcRect b="14241"/>
          <a:stretch>
            <a:fillRect/>
          </a:stretch>
        </p:blipFill>
        <p:spPr bwMode="auto">
          <a:xfrm>
            <a:off x="1600200" y="24828500"/>
            <a:ext cx="2044700" cy="2755900"/>
          </a:xfrm>
          <a:prstGeom prst="rect">
            <a:avLst/>
          </a:prstGeom>
          <a:noFill/>
        </p:spPr>
      </p:pic>
      <p:graphicFrame>
        <p:nvGraphicFramePr>
          <p:cNvPr id="43" name="Diagram 42"/>
          <p:cNvGraphicFramePr/>
          <p:nvPr/>
        </p:nvGraphicFramePr>
        <p:xfrm>
          <a:off x="12268200" y="9251950"/>
          <a:ext cx="16535400" cy="27559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47" name="Picture 6" descr="kicking mule over large M"/>
          <p:cNvPicPr>
            <a:picLocks noChangeAspect="1" noChangeArrowheads="1"/>
          </p:cNvPicPr>
          <p:nvPr/>
        </p:nvPicPr>
        <p:blipFill>
          <a:blip r:embed="rId18" cstate="print"/>
          <a:srcRect/>
          <a:stretch>
            <a:fillRect/>
          </a:stretch>
        </p:blipFill>
        <p:spPr bwMode="auto">
          <a:xfrm>
            <a:off x="33337503" y="787401"/>
            <a:ext cx="3299535" cy="3444875"/>
          </a:xfrm>
          <a:prstGeom prst="rect">
            <a:avLst/>
          </a:prstGeom>
          <a:noFill/>
          <a:ln w="9525">
            <a:noFill/>
            <a:miter lim="800000"/>
            <a:headEnd/>
            <a:tailEnd/>
          </a:ln>
          <a:effectLst/>
        </p:spPr>
      </p:pic>
      <p:sp>
        <p:nvSpPr>
          <p:cNvPr id="48" name="TextBox 47"/>
          <p:cNvSpPr txBox="1"/>
          <p:nvPr/>
        </p:nvSpPr>
        <p:spPr>
          <a:xfrm>
            <a:off x="29870400" y="12830238"/>
            <a:ext cx="4622800" cy="6206308"/>
          </a:xfrm>
          <a:prstGeom prst="rect">
            <a:avLst/>
          </a:prstGeom>
          <a:noFill/>
        </p:spPr>
        <p:txBody>
          <a:bodyPr wrap="square" lIns="111246" tIns="55623" rIns="111246" bIns="55623" rtlCol="0">
            <a:spAutoFit/>
          </a:bodyPr>
          <a:lstStyle/>
          <a:p>
            <a:r>
              <a:rPr lang="en-US" sz="4400" dirty="0" smtClean="0"/>
              <a:t>Diagrams or schemes help contextualize your conclusions. </a:t>
            </a:r>
          </a:p>
          <a:p>
            <a:endParaRPr lang="en-US" sz="4400" dirty="0" smtClean="0"/>
          </a:p>
          <a:p>
            <a:r>
              <a:rPr lang="en-US" sz="4400" dirty="0" smtClean="0"/>
              <a:t>Return to the “so what?” question. Why is this work important? </a:t>
            </a:r>
            <a:endParaRPr lang="en-US" sz="4400" dirty="0"/>
          </a:p>
        </p:txBody>
      </p:sp>
      <p:pic>
        <p:nvPicPr>
          <p:cNvPr id="34" name="Picture 6" descr="C:\Users\Keri\Dropbox\Administrative\Student Research and Scholarship\New College Graphics for Posters\muhl_icon_RGB_color copy.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842200" y="900186"/>
            <a:ext cx="3881741" cy="32178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44703" y="0"/>
            <a:ext cx="34563579" cy="4724400"/>
          </a:xfrm>
        </p:spPr>
        <p:txBody>
          <a:bodyPr/>
          <a:lstStyle/>
          <a:p>
            <a:r>
              <a:rPr lang="en-US" sz="16900"/>
              <a:t>Instructions on printing your poster</a:t>
            </a:r>
          </a:p>
        </p:txBody>
      </p:sp>
      <p:sp>
        <p:nvSpPr>
          <p:cNvPr id="6147" name="Rectangle 3"/>
          <p:cNvSpPr>
            <a:spLocks noGrp="1" noChangeArrowheads="1"/>
          </p:cNvSpPr>
          <p:nvPr>
            <p:ph type="body" idx="1"/>
          </p:nvPr>
        </p:nvSpPr>
        <p:spPr>
          <a:xfrm>
            <a:off x="889003" y="4986868"/>
            <a:ext cx="36074879" cy="22660306"/>
          </a:xfrm>
        </p:spPr>
        <p:txBody>
          <a:bodyPr/>
          <a:lstStyle/>
          <a:p>
            <a:pPr>
              <a:lnSpc>
                <a:spcPct val="90000"/>
              </a:lnSpc>
            </a:pPr>
            <a:r>
              <a:rPr lang="en-US" sz="10300" dirty="0"/>
              <a:t>Save this file under a new file name with the format: </a:t>
            </a:r>
            <a:r>
              <a:rPr lang="en-US" sz="10300" dirty="0" smtClean="0"/>
              <a:t>Yourlastname_postersession_2017</a:t>
            </a:r>
            <a:endParaRPr lang="en-US" sz="10300" dirty="0"/>
          </a:p>
          <a:p>
            <a:pPr>
              <a:lnSpc>
                <a:spcPct val="90000"/>
              </a:lnSpc>
            </a:pPr>
            <a:r>
              <a:rPr lang="en-US" sz="10300" dirty="0"/>
              <a:t>Delete all instructions slides and save</a:t>
            </a:r>
          </a:p>
          <a:p>
            <a:pPr lvl="1">
              <a:lnSpc>
                <a:spcPct val="90000"/>
              </a:lnSpc>
            </a:pPr>
            <a:r>
              <a:rPr lang="en-US" sz="8900" dirty="0"/>
              <a:t>The file will now contain one slide, and it will be the slide of your poster</a:t>
            </a:r>
          </a:p>
          <a:p>
            <a:pPr>
              <a:lnSpc>
                <a:spcPct val="90000"/>
              </a:lnSpc>
            </a:pPr>
            <a:r>
              <a:rPr lang="en-US" sz="10800" dirty="0"/>
              <a:t>Now save the file again as a </a:t>
            </a:r>
            <a:r>
              <a:rPr lang="en-US" sz="10800" b="1" dirty="0"/>
              <a:t>PDF</a:t>
            </a:r>
            <a:r>
              <a:rPr lang="en-US" sz="10800" dirty="0"/>
              <a:t>. Under Save as &gt; </a:t>
            </a:r>
            <a:r>
              <a:rPr lang="en-US" sz="10800" dirty="0" err="1"/>
              <a:t>pdf</a:t>
            </a:r>
            <a:endParaRPr lang="en-US" sz="10800" dirty="0"/>
          </a:p>
          <a:p>
            <a:pPr>
              <a:lnSpc>
                <a:spcPct val="90000"/>
              </a:lnSpc>
            </a:pPr>
            <a:r>
              <a:rPr lang="en-US" sz="10300" dirty="0" smtClean="0"/>
              <a:t>Submit the </a:t>
            </a:r>
            <a:r>
              <a:rPr lang="en-US" sz="10300" dirty="0" err="1" smtClean="0"/>
              <a:t>pptx</a:t>
            </a:r>
            <a:r>
              <a:rPr lang="en-US" sz="10300" dirty="0" smtClean="0"/>
              <a:t> and </a:t>
            </a:r>
            <a:r>
              <a:rPr lang="en-US" sz="10300" dirty="0" err="1" smtClean="0"/>
              <a:t>pdf</a:t>
            </a:r>
            <a:r>
              <a:rPr lang="en-US" sz="10300" dirty="0" smtClean="0"/>
              <a:t> files to the assignment link in Canvas by </a:t>
            </a:r>
            <a:r>
              <a:rPr lang="en-US" sz="10300" b="1" dirty="0" smtClean="0">
                <a:solidFill>
                  <a:srgbClr val="FF0000"/>
                </a:solidFill>
              </a:rPr>
              <a:t>September 8, 2017</a:t>
            </a:r>
            <a:endParaRPr lang="en-US" sz="10300" b="1" dirty="0">
              <a:solidFill>
                <a:srgbClr val="FF0000"/>
              </a:solidFill>
            </a:endParaRPr>
          </a:p>
          <a:p>
            <a:pPr lvl="1">
              <a:lnSpc>
                <a:spcPct val="90000"/>
              </a:lnSpc>
            </a:pPr>
            <a:r>
              <a:rPr lang="en-US" sz="8900" dirty="0" smtClean="0"/>
              <a:t>Indicate in the assignment notes </a:t>
            </a:r>
            <a:r>
              <a:rPr lang="en-US" sz="8900" dirty="0"/>
              <a:t>that this poster should be </a:t>
            </a:r>
            <a:r>
              <a:rPr lang="en-US" sz="8900" dirty="0" smtClean="0"/>
              <a:t>42 x 31  </a:t>
            </a:r>
            <a:endParaRPr lang="en-US" sz="8900" dirty="0"/>
          </a:p>
          <a:p>
            <a:pPr lvl="1">
              <a:lnSpc>
                <a:spcPct val="90000"/>
              </a:lnSpc>
            </a:pPr>
            <a:r>
              <a:rPr lang="en-US" sz="8900" dirty="0" smtClean="0"/>
              <a:t>Your </a:t>
            </a:r>
            <a:r>
              <a:rPr lang="en-US" sz="8900" dirty="0"/>
              <a:t>poster will be delivered to the CA on </a:t>
            </a:r>
            <a:r>
              <a:rPr lang="en-US" sz="8900" dirty="0" smtClean="0"/>
              <a:t>9/16. </a:t>
            </a:r>
            <a:r>
              <a:rPr lang="en-US" sz="8900" dirty="0"/>
              <a:t>Arrive between 10:30-10:45am to hang your poster. </a:t>
            </a:r>
            <a:endParaRPr lang="en-US" sz="10300" dirty="0"/>
          </a:p>
        </p:txBody>
      </p:sp>
    </p:spTree>
    <p:extLst>
      <p:ext uri="{BB962C8B-B14F-4D97-AF65-F5344CB8AC3E}">
        <p14:creationId xmlns:p14="http://schemas.microsoft.com/office/powerpoint/2010/main" val="300579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15300"/>
              <a:t>Instructions on presenting your poster</a:t>
            </a:r>
          </a:p>
        </p:txBody>
      </p:sp>
      <p:sp>
        <p:nvSpPr>
          <p:cNvPr id="5123" name="Rectangle 3"/>
          <p:cNvSpPr>
            <a:spLocks noGrp="1" noChangeArrowheads="1"/>
          </p:cNvSpPr>
          <p:nvPr>
            <p:ph type="body" idx="1"/>
          </p:nvPr>
        </p:nvSpPr>
        <p:spPr>
          <a:xfrm>
            <a:off x="1866901" y="5300597"/>
            <a:ext cx="34795090" cy="21733470"/>
          </a:xfrm>
        </p:spPr>
        <p:txBody>
          <a:bodyPr/>
          <a:lstStyle/>
          <a:p>
            <a:pPr>
              <a:lnSpc>
                <a:spcPct val="90000"/>
              </a:lnSpc>
            </a:pPr>
            <a:r>
              <a:rPr lang="en-US" sz="11400" dirty="0"/>
              <a:t>Retrieve your poster and pin it up on an easel in the CA by </a:t>
            </a:r>
            <a:r>
              <a:rPr lang="en-US" sz="11400" b="1" dirty="0"/>
              <a:t>10:45am on Saturday morning, </a:t>
            </a:r>
            <a:r>
              <a:rPr lang="en-US" sz="11400" b="1" dirty="0" smtClean="0"/>
              <a:t>9/22</a:t>
            </a:r>
            <a:endParaRPr lang="en-US" sz="11400" b="1" dirty="0"/>
          </a:p>
          <a:p>
            <a:pPr>
              <a:lnSpc>
                <a:spcPct val="90000"/>
              </a:lnSpc>
            </a:pPr>
            <a:r>
              <a:rPr lang="en-US" sz="11400" dirty="0"/>
              <a:t>Dress professionally</a:t>
            </a:r>
          </a:p>
          <a:p>
            <a:pPr>
              <a:lnSpc>
                <a:spcPct val="90000"/>
              </a:lnSpc>
            </a:pPr>
            <a:r>
              <a:rPr lang="en-US" sz="11400" dirty="0"/>
              <a:t>Greet visitors as they come to your poster, you could say – “Hi, I’m </a:t>
            </a:r>
            <a:r>
              <a:rPr lang="en-US" sz="11400" dirty="0" smtClean="0"/>
              <a:t>Jill, </a:t>
            </a:r>
            <a:r>
              <a:rPr lang="en-US" sz="11400" dirty="0"/>
              <a:t>would you like to hear about my research?”</a:t>
            </a:r>
          </a:p>
          <a:p>
            <a:pPr>
              <a:lnSpc>
                <a:spcPct val="90000"/>
              </a:lnSpc>
            </a:pPr>
            <a:r>
              <a:rPr lang="en-US" sz="11400" dirty="0"/>
              <a:t>Give an interested visitor a guided “tour” of your poster – i.e. walk them through from intro to conclusions, pointing out the highlights. </a:t>
            </a:r>
          </a:p>
          <a:p>
            <a:pPr>
              <a:lnSpc>
                <a:spcPct val="90000"/>
              </a:lnSpc>
            </a:pPr>
            <a:r>
              <a:rPr lang="en-US" sz="11400" dirty="0"/>
              <a:t>Thank each person for visiting your poster</a:t>
            </a:r>
          </a:p>
          <a:p>
            <a:pPr>
              <a:lnSpc>
                <a:spcPct val="90000"/>
              </a:lnSpc>
            </a:pPr>
            <a:endParaRPr lang="en-US" sz="11400" dirty="0"/>
          </a:p>
        </p:txBody>
      </p:sp>
    </p:spTree>
    <p:extLst>
      <p:ext uri="{BB962C8B-B14F-4D97-AF65-F5344CB8AC3E}">
        <p14:creationId xmlns:p14="http://schemas.microsoft.com/office/powerpoint/2010/main" val="191715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sz="quarter"/>
          </p:nvPr>
        </p:nvSpPr>
        <p:spPr/>
        <p:txBody>
          <a:bodyPr/>
          <a:lstStyle/>
          <a:p>
            <a:r>
              <a:rPr lang="en-US" sz="18600"/>
              <a:t>Muhlenberg images you may want to use in your poster</a:t>
            </a:r>
          </a:p>
        </p:txBody>
      </p:sp>
      <p:pic>
        <p:nvPicPr>
          <p:cNvPr id="10247" name="Picture 7" descr="TOWER"/>
          <p:cNvPicPr>
            <a:picLocks noGrp="1" noChangeAspect="1" noChangeArrowheads="1"/>
          </p:cNvPicPr>
          <p:nvPr>
            <p:ph sz="quarter" idx="2"/>
          </p:nvPr>
        </p:nvPicPr>
        <p:blipFill>
          <a:blip r:embed="rId3" cstate="print"/>
          <a:srcRect/>
          <a:stretch>
            <a:fillRect/>
          </a:stretch>
        </p:blipFill>
        <p:spPr>
          <a:xfrm>
            <a:off x="23352289" y="7629770"/>
            <a:ext cx="7093479" cy="5202172"/>
          </a:xfrm>
          <a:noFill/>
          <a:ln/>
        </p:spPr>
      </p:pic>
      <p:pic>
        <p:nvPicPr>
          <p:cNvPr id="10252" name="Picture 12" descr="general pete"/>
          <p:cNvPicPr>
            <a:picLocks noChangeAspect="1" noChangeArrowheads="1"/>
          </p:cNvPicPr>
          <p:nvPr/>
        </p:nvPicPr>
        <p:blipFill>
          <a:blip r:embed="rId4" cstate="print"/>
          <a:srcRect/>
          <a:stretch>
            <a:fillRect/>
          </a:stretch>
        </p:blipFill>
        <p:spPr bwMode="auto">
          <a:xfrm>
            <a:off x="14694041" y="8294358"/>
            <a:ext cx="3613414" cy="6182321"/>
          </a:xfrm>
          <a:prstGeom prst="rect">
            <a:avLst/>
          </a:prstGeom>
          <a:noFill/>
        </p:spPr>
      </p:pic>
      <p:pic>
        <p:nvPicPr>
          <p:cNvPr id="10253" name="Picture 13" descr="kicking mule"/>
          <p:cNvPicPr>
            <a:picLocks noChangeAspect="1" noChangeArrowheads="1"/>
          </p:cNvPicPr>
          <p:nvPr/>
        </p:nvPicPr>
        <p:blipFill>
          <a:blip r:embed="rId5" cstate="print"/>
          <a:srcRect/>
          <a:stretch>
            <a:fillRect/>
          </a:stretch>
        </p:blipFill>
        <p:spPr bwMode="auto">
          <a:xfrm>
            <a:off x="14444693" y="14977865"/>
            <a:ext cx="5106193" cy="5349810"/>
          </a:xfrm>
          <a:prstGeom prst="rect">
            <a:avLst/>
          </a:prstGeom>
          <a:noFill/>
        </p:spPr>
      </p:pic>
      <p:pic>
        <p:nvPicPr>
          <p:cNvPr id="10255" name="Picture 15" descr="SEAL"/>
          <p:cNvPicPr>
            <a:picLocks noChangeAspect="1" noChangeArrowheads="1"/>
          </p:cNvPicPr>
          <p:nvPr/>
        </p:nvPicPr>
        <p:blipFill>
          <a:blip r:embed="rId6" cstate="print"/>
          <a:srcRect/>
          <a:stretch>
            <a:fillRect/>
          </a:stretch>
        </p:blipFill>
        <p:spPr bwMode="auto">
          <a:xfrm>
            <a:off x="23352286" y="14148917"/>
            <a:ext cx="6095206" cy="5930106"/>
          </a:xfrm>
          <a:prstGeom prst="rect">
            <a:avLst/>
          </a:prstGeom>
          <a:noFill/>
        </p:spPr>
      </p:pic>
      <p:pic>
        <p:nvPicPr>
          <p:cNvPr id="17410" name="Picture 2" descr="C:\Users\Keri\Dropbox\Administrative\Student Research and Scholarship\New College Graphics for Posters\muhl_hor_1-line_RGB_black cop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6194" y="8366125"/>
            <a:ext cx="8830733" cy="1833166"/>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Keri\Dropbox\Administrative\Student Research and Scholarship\New College Graphics for Posters\muhl_hor_1-line_RGB_color cop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23852" y="10783257"/>
            <a:ext cx="8830733" cy="183316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Keri\Dropbox\Administrative\Student Research and Scholarship\New College Graphics for Posters\muhl_hor_2-line_RGB_black copy.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2404" y="21555777"/>
            <a:ext cx="7017543" cy="2255573"/>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C:\Users\Keri\Dropbox\Administrative\Student Research and Scholarship\New College Graphics for Posters\muhl_hor_2-line_RGB_color copy.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22400" y="17570915"/>
            <a:ext cx="7017544" cy="2255573"/>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C:\Users\Keri\Dropbox\Administrative\Student Research and Scholarship\New College Graphics for Posters\muhl_icon_RGB_color copy.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39750" y="21555075"/>
            <a:ext cx="6619346" cy="5487194"/>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C:\Users\Keri\Dropbox\Administrative\Student Research and Scholarship\New College Graphics for Posters\muhl_ver_1-line_RGB_black copy.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997790" y="21466147"/>
            <a:ext cx="6354499" cy="5952663"/>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C:\Users\Keri\Dropbox\Administrative\Student Research and Scholarship\New College Graphics for Posters\muhl_ver_1-line_RGB_color copy.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856011" y="21555778"/>
            <a:ext cx="6354499" cy="595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928240"/>
      </p:ext>
    </p:extLst>
  </p:cSld>
  <p:clrMapOvr>
    <a:masterClrMapping/>
  </p:clrMapOvr>
</p:sld>
</file>

<file path=ppt/theme/theme1.xml><?xml version="1.0" encoding="utf-8"?>
<a:theme xmlns:a="http://schemas.openxmlformats.org/drawingml/2006/main" name="Poster template_SC or SS_two presenter_2017">
  <a:themeElements>
    <a:clrScheme name="2011_Summer research po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11_Summer research poster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500438" rtl="0" eaLnBrk="1" fontAlgn="base" latinLnBrk="0" hangingPunct="1">
          <a:lnSpc>
            <a:spcPct val="100000"/>
          </a:lnSpc>
          <a:spcBef>
            <a:spcPct val="0"/>
          </a:spcBef>
          <a:spcAft>
            <a:spcPct val="0"/>
          </a:spcAft>
          <a:buClrTx/>
          <a:buSzTx/>
          <a:buFontTx/>
          <a:buNone/>
          <a:tabLst/>
          <a:defRPr kumimoji="0" lang="en-US" sz="6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500438" rtl="0" eaLnBrk="1" fontAlgn="base" latinLnBrk="0" hangingPunct="1">
          <a:lnSpc>
            <a:spcPct val="100000"/>
          </a:lnSpc>
          <a:spcBef>
            <a:spcPct val="0"/>
          </a:spcBef>
          <a:spcAft>
            <a:spcPct val="0"/>
          </a:spcAft>
          <a:buClrTx/>
          <a:buSzTx/>
          <a:buFontTx/>
          <a:buNone/>
          <a:tabLst/>
          <a:defRPr kumimoji="0" lang="en-US" sz="6300" b="0" i="0" u="none" strike="noStrike" cap="none" normalizeH="0" baseline="0" smtClean="0">
            <a:ln>
              <a:noFill/>
            </a:ln>
            <a:solidFill>
              <a:schemeClr val="tx1"/>
            </a:solidFill>
            <a:effectLst/>
            <a:latin typeface="Arial" charset="0"/>
          </a:defRPr>
        </a:defPPr>
      </a:lstStyle>
    </a:lnDef>
  </a:objectDefaults>
  <a:extraClrSchemeLst>
    <a:extraClrScheme>
      <a:clrScheme name="2011_Summer research po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1_Summer research poste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1_Summer research poste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1_Summer research poste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1_Summer research poste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1_Summer research poste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1_Summer research poste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1_Summer research poste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1_Summer research poste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1_Summer research poste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1_Summer research poste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1_Summer research poste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 template_SC or SS_two presenter_2017</Template>
  <TotalTime>4</TotalTime>
  <Words>1349</Words>
  <Application>Microsoft Office PowerPoint</Application>
  <PresentationFormat>Custom</PresentationFormat>
  <Paragraphs>111</Paragraphs>
  <Slides>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8" baseType="lpstr">
      <vt:lpstr>Poster template_SC or SS_two presenter_2017</vt:lpstr>
      <vt:lpstr>Chart</vt:lpstr>
      <vt:lpstr>Instructions on making the poster</vt:lpstr>
      <vt:lpstr>The Title of My Poster Joe Student, John Collaborator, and Dr. Jill Mentor Department of Science, Muhlenberg College Funded By: Generous Funding Agency</vt:lpstr>
      <vt:lpstr>The Title of My Poster Joe Student, John Collaborator, and Dr. Jill Mentor Department of Science, Muhlenberg College Funded By: Generous Funding Agency</vt:lpstr>
      <vt:lpstr>Instructions on printing your poster</vt:lpstr>
      <vt:lpstr>Instructions on presenting your poster</vt:lpstr>
      <vt:lpstr>Muhlenberg images you may want to use in your poster</vt:lpstr>
    </vt:vector>
  </TitlesOfParts>
  <Company>Muhlenberg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on making the poster</dc:title>
  <dc:creator>Keri</dc:creator>
  <cp:lastModifiedBy>Keri</cp:lastModifiedBy>
  <cp:revision>3</cp:revision>
  <dcterms:created xsi:type="dcterms:W3CDTF">2017-08-13T23:12:12Z</dcterms:created>
  <dcterms:modified xsi:type="dcterms:W3CDTF">2018-07-06T14:39:59Z</dcterms:modified>
</cp:coreProperties>
</file>